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3" r:id="rId3"/>
    <p:sldId id="274" r:id="rId4"/>
    <p:sldId id="266" r:id="rId5"/>
    <p:sldId id="264" r:id="rId6"/>
    <p:sldId id="275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68"/>
    <p:restoredTop sz="96291"/>
  </p:normalViewPr>
  <p:slideViewPr>
    <p:cSldViewPr snapToGrid="0" snapToObjects="1">
      <p:cViewPr varScale="1">
        <p:scale>
          <a:sx n="102" d="100"/>
          <a:sy n="102" d="100"/>
        </p:scale>
        <p:origin x="208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06C0-339A-2B45-A180-BB01C3B83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D571C4-76DD-214E-9444-54BFDEB84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74A2F-43D5-074F-8F16-A6413A3F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E74E3-ED52-5145-B1EA-FB85E4C54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3EBE1-DC22-5647-BE19-A31BFA42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D0C20-AA0E-6E4F-BF6D-82D1E6F0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9CD0-2B40-4343-988C-A47058680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8AAAD-CFB2-C04B-9A69-9F67E0D0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1C6E4-6471-D346-A110-DCD91E4E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F3AF-1E0F-7A4E-AA2D-8CD9C1580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02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EBB37-9245-8D4C-9B56-E5A992CAB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81533-5EB0-2248-8220-8FE9BE4BD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BE5A6-EF5D-A643-9685-2F9EEFE40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8AB53-24E6-7C4D-A928-668DC789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70B71-7F20-AB47-9BA1-F626683AE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9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8A4C-FBE9-764D-9745-0D622082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7F6C2-63AE-2E48-B411-E5B9A6B79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B66DE-51FA-F846-A735-AB9CD990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F576A-5859-7F43-BCDE-85AB1A7E1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7D125-F6BD-5946-9D7D-1645180C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2C0BA-24E5-3E41-A410-910B79F04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24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8A3E-211A-BE42-8094-0D888984E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98AA3-6576-4148-97E9-58D510A80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43124-9155-F549-AE53-C9398891E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7C29B-24FB-B145-ACD6-0466F1907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182C2-9F6A-8346-BA89-BEA0FE981D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4B1BC9-FBBD-DB40-82F8-887792702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00878-718B-1C42-B93C-F22479165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4DE98-0BE3-7040-9A43-41D643F2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70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84AC1-5B7B-3044-8A1C-972ABD99A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3B299-3FC0-6D4C-99B5-05FEB80E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64ED6-5F0B-C040-A653-A531C19D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BB6CD2-4158-EF41-AEE2-5E3BEABB5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40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4B1BBE-C902-9247-ADD9-0FF567A27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238CF6-5F71-4440-B647-C1EDC447E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34432-76B5-2745-82F7-6BF4CCAC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0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F361-49F4-114B-9F76-BC82B05B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A9E5B-8A33-754D-A1B5-9F445A52A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674BE-DF11-4843-AF7C-8645934AA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27F48-F524-CA44-B8FB-88C73091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6ABDC-C56B-7844-82F7-C740A018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CF107-00BE-D84F-A20E-BB3B12216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110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5A92-2EC9-F24F-9B24-EFF3E7161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7E1F77-15F0-9841-B971-B652B8BFD3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8FEBD-B140-434C-931E-798ABA3F3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D8D96-8169-9F4A-8365-D7736AC13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2A288-C35F-B84F-BD32-62B1B1E1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20DF3-1394-8244-809A-00F606EF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94EAE-4782-6648-AA4E-EFB1A6D2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AA393D-0AD7-8F47-960A-99BFF1CE6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A786D-559F-3E48-97CB-94511884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49598-C852-C843-841F-63C4FA662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4022A-CCFA-2B4A-8AEE-D9A60F3C6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2264E-BC5E-5949-A1F8-6AF2D13F2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2765A-C6B9-8D4B-B740-1586801199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B2D99-2E18-FA48-84E3-BA851E5C8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C1757-A421-2146-99FF-DA02C827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1212E-F1BF-8B4F-A721-6686F4540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5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D3235-C4C1-444A-A494-842FB9E2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461F6-4736-7148-A130-C134C462B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FAD6E-8118-BF4D-B71D-F6E44F9DBE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E9616-0132-9948-AA87-5649FCF62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2CC39-F793-E54A-99C3-0F5D759A7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1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hyperlink" Target="https://www.goodfreephotos.com/vector-images/big-pencil-vector-art.png.php" TargetMode="Externa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listen to poetry and begin to plan my own poem.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DA6130-7ED9-F940-B829-C599DA706DEB}"/>
              </a:ext>
            </a:extLst>
          </p:cNvPr>
          <p:cNvSpPr/>
          <p:nvPr/>
        </p:nvSpPr>
        <p:spPr>
          <a:xfrm>
            <a:off x="1674019" y="1959769"/>
            <a:ext cx="8939212" cy="217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dirty="0">
                <a:latin typeface="Comic Sans MS" panose="030F0902030302020204" pitchFamily="66" charset="0"/>
              </a:rPr>
              <a:t>L.O: To write an acrostic poem.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3D0C584-7CF1-DB47-9E5B-B48578D491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9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04"/>
    </mc:Choice>
    <mc:Fallback>
      <p:transition spd="slow" advTm="13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1634285" y="614400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What is an acrostic poem?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BAD940-ED50-C643-AC14-4EF15739E275}"/>
              </a:ext>
            </a:extLst>
          </p:cNvPr>
          <p:cNvSpPr txBox="1"/>
          <p:nvPr/>
        </p:nvSpPr>
        <p:spPr>
          <a:xfrm>
            <a:off x="2091732" y="2131497"/>
            <a:ext cx="8008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It’s a poem where you use one word to build other words and sentences.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44A884-E1AA-364C-9519-A0992F24E1BA}"/>
              </a:ext>
            </a:extLst>
          </p:cNvPr>
          <p:cNvSpPr txBox="1"/>
          <p:nvPr/>
        </p:nvSpPr>
        <p:spPr>
          <a:xfrm>
            <a:off x="2091732" y="3411232"/>
            <a:ext cx="8008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You take one word and put it into a vertical line, then  you use each letter to start a different word or sentence.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69E7006-D90A-FF4C-BD28-D56161C731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986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89"/>
    </mc:Choice>
    <mc:Fallback>
      <p:transition spd="slow" advTm="23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D30A43-460C-6045-9F21-BD812A6EE503}"/>
              </a:ext>
            </a:extLst>
          </p:cNvPr>
          <p:cNvSpPr txBox="1"/>
          <p:nvPr/>
        </p:nvSpPr>
        <p:spPr>
          <a:xfrm>
            <a:off x="3326004" y="673239"/>
            <a:ext cx="6069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902030302020204" pitchFamily="66" charset="0"/>
              </a:rPr>
              <a:t>Acrostic poem example</a:t>
            </a:r>
            <a:endParaRPr lang="en-US" sz="32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5FDA96-C3CD-4644-A28F-34502A135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696" y="268561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D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O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085E4-2E32-8A4A-AFF1-0DF8BF497587}"/>
              </a:ext>
            </a:extLst>
          </p:cNvPr>
          <p:cNvSpPr txBox="1"/>
          <p:nvPr/>
        </p:nvSpPr>
        <p:spPr>
          <a:xfrm>
            <a:off x="5076280" y="2179877"/>
            <a:ext cx="12843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igging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10FB4-6A24-FC46-8469-27986EA5888D}"/>
              </a:ext>
            </a:extLst>
          </p:cNvPr>
          <p:cNvSpPr txBox="1"/>
          <p:nvPr/>
        </p:nvSpPr>
        <p:spPr>
          <a:xfrm>
            <a:off x="5076280" y="2844224"/>
            <a:ext cx="21996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utstanding</a:t>
            </a:r>
            <a:endParaRPr lang="en-US" sz="3200" dirty="0">
              <a:latin typeface="Comic Sans MS" panose="030F09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7DE95-776A-ED42-B956-2F8298D56BF3}"/>
              </a:ext>
            </a:extLst>
          </p:cNvPr>
          <p:cNvSpPr txBox="1"/>
          <p:nvPr/>
        </p:nvSpPr>
        <p:spPr>
          <a:xfrm>
            <a:off x="5076280" y="3607476"/>
            <a:ext cx="15937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uarding</a:t>
            </a:r>
            <a:endParaRPr lang="en-US" sz="3200" dirty="0">
              <a:latin typeface="Comic Sans MS" panose="030F09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B4DB7-525E-4C46-A895-A1EF8720A883}"/>
              </a:ext>
            </a:extLst>
          </p:cNvPr>
          <p:cNvSpPr txBox="1"/>
          <p:nvPr/>
        </p:nvSpPr>
        <p:spPr>
          <a:xfrm>
            <a:off x="5076280" y="4405599"/>
            <a:ext cx="1970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lobbering</a:t>
            </a:r>
            <a:endParaRPr lang="en-US" sz="3200" dirty="0">
              <a:latin typeface="Comic Sans MS" panose="030F09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EA957E7-0DE4-2B4F-9FE5-CBCC69C3FB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2316316"/>
      </p:ext>
    </p:extLst>
  </p:cSld>
  <p:clrMapOvr>
    <a:masterClrMapping/>
  </p:clrMapOvr>
  <p:transition advTm="967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D30A43-460C-6045-9F21-BD812A6EE503}"/>
              </a:ext>
            </a:extLst>
          </p:cNvPr>
          <p:cNvSpPr txBox="1"/>
          <p:nvPr/>
        </p:nvSpPr>
        <p:spPr>
          <a:xfrm>
            <a:off x="3699491" y="683757"/>
            <a:ext cx="6069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902030302020204" pitchFamily="66" charset="0"/>
              </a:rPr>
              <a:t>Acrostic poem example</a:t>
            </a:r>
            <a:endParaRPr lang="en-US" sz="32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5FDA96-C3CD-4644-A28F-34502A135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696" y="268561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C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A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T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085E4-2E32-8A4A-AFF1-0DF8BF497587}"/>
              </a:ext>
            </a:extLst>
          </p:cNvPr>
          <p:cNvSpPr txBox="1"/>
          <p:nvPr/>
        </p:nvSpPr>
        <p:spPr>
          <a:xfrm>
            <a:off x="5076280" y="2179877"/>
            <a:ext cx="2757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ute</a:t>
            </a:r>
            <a:r>
              <a:rPr lang="en-US" sz="3200" dirty="0">
                <a:latin typeface="Comic Sans MS" panose="030F0902030302020204" pitchFamily="66" charset="0"/>
              </a:rPr>
              <a:t> and furry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10FB4-6A24-FC46-8469-27986EA5888D}"/>
              </a:ext>
            </a:extLst>
          </p:cNvPr>
          <p:cNvSpPr txBox="1"/>
          <p:nvPr/>
        </p:nvSpPr>
        <p:spPr>
          <a:xfrm>
            <a:off x="5076280" y="2844224"/>
            <a:ext cx="5743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crobatic</a:t>
            </a:r>
            <a:r>
              <a:rPr lang="en-US" sz="3200" dirty="0">
                <a:latin typeface="Comic Sans MS" panose="030F0902030302020204" pitchFamily="66" charset="0"/>
              </a:rPr>
              <a:t> tricks in the garden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7DE95-776A-ED42-B956-2F8298D56BF3}"/>
              </a:ext>
            </a:extLst>
          </p:cNvPr>
          <p:cNvSpPr txBox="1"/>
          <p:nvPr/>
        </p:nvSpPr>
        <p:spPr>
          <a:xfrm>
            <a:off x="5076280" y="3607476"/>
            <a:ext cx="3063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hinking</a:t>
            </a:r>
            <a:r>
              <a:rPr lang="en-US" sz="3200" dirty="0">
                <a:latin typeface="Comic Sans MS" panose="030F0902030302020204" pitchFamily="66" charset="0"/>
              </a:rPr>
              <a:t> of mice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B4DB7-525E-4C46-A895-A1EF8720A883}"/>
              </a:ext>
            </a:extLst>
          </p:cNvPr>
          <p:cNvSpPr txBox="1"/>
          <p:nvPr/>
        </p:nvSpPr>
        <p:spPr>
          <a:xfrm>
            <a:off x="5076280" y="4405599"/>
            <a:ext cx="3943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noozing</a:t>
            </a:r>
            <a:r>
              <a:rPr lang="en-US" sz="3200" dirty="0">
                <a:latin typeface="Comic Sans MS" panose="030F0902030302020204" pitchFamily="66" charset="0"/>
              </a:rPr>
              <a:t> all day long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C2FA358-0659-D04E-BFC0-90C1B986BC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0754915"/>
      </p:ext>
    </p:extLst>
  </p:cSld>
  <p:clrMapOvr>
    <a:masterClrMapping/>
  </p:clrMapOvr>
  <p:transition advTm="675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051044" y="1075938"/>
            <a:ext cx="471184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Write your own acrostic poem about an animal.</a:t>
            </a:r>
          </a:p>
          <a:p>
            <a:endParaRPr lang="en-US" sz="32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D726520-088E-5F4A-B0D5-9AF423090F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849022"/>
            <a:ext cx="3641094" cy="538667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5899717-A15B-E149-A864-9BAF79873F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76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86"/>
    </mc:Choice>
    <mc:Fallback>
      <p:transition spd="slow" advTm="13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D30A43-460C-6045-9F21-BD812A6EE503}"/>
              </a:ext>
            </a:extLst>
          </p:cNvPr>
          <p:cNvSpPr txBox="1"/>
          <p:nvPr/>
        </p:nvSpPr>
        <p:spPr>
          <a:xfrm>
            <a:off x="2367030" y="643839"/>
            <a:ext cx="8796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902030302020204" pitchFamily="66" charset="0"/>
              </a:rPr>
              <a:t>How to write your acrostic poem</a:t>
            </a:r>
            <a:endParaRPr lang="en-US" sz="40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5FDA96-C3CD-4644-A28F-34502A135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696" y="2685613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endParaRPr lang="en-US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085E4-2E32-8A4A-AFF1-0DF8BF497587}"/>
              </a:ext>
            </a:extLst>
          </p:cNvPr>
          <p:cNvSpPr txBox="1"/>
          <p:nvPr/>
        </p:nvSpPr>
        <p:spPr>
          <a:xfrm>
            <a:off x="1273931" y="1684594"/>
            <a:ext cx="8145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1. Pick an animal to write your poem about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10FB4-6A24-FC46-8469-27986EA5888D}"/>
              </a:ext>
            </a:extLst>
          </p:cNvPr>
          <p:cNvSpPr txBox="1"/>
          <p:nvPr/>
        </p:nvSpPr>
        <p:spPr>
          <a:xfrm>
            <a:off x="1273931" y="2521558"/>
            <a:ext cx="83439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2. Write your animal name in a vertical 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7DE95-776A-ED42-B956-2F8298D56BF3}"/>
              </a:ext>
            </a:extLst>
          </p:cNvPr>
          <p:cNvSpPr txBox="1"/>
          <p:nvPr/>
        </p:nvSpPr>
        <p:spPr>
          <a:xfrm>
            <a:off x="1273930" y="3287098"/>
            <a:ext cx="10612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3. On a separate piece of paper write down as many     words as you can think of about that animal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B4DB7-525E-4C46-A895-A1EF8720A883}"/>
              </a:ext>
            </a:extLst>
          </p:cNvPr>
          <p:cNvSpPr txBox="1"/>
          <p:nvPr/>
        </p:nvSpPr>
        <p:spPr>
          <a:xfrm>
            <a:off x="1273930" y="4491361"/>
            <a:ext cx="10312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4. Pick the words that start with the correct letters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86D568-8848-8046-985C-89CF76E7CAE2}"/>
              </a:ext>
            </a:extLst>
          </p:cNvPr>
          <p:cNvSpPr txBox="1"/>
          <p:nvPr/>
        </p:nvSpPr>
        <p:spPr>
          <a:xfrm>
            <a:off x="1273930" y="5292489"/>
            <a:ext cx="7975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5. Add extra words to create a sentence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CCFA3E-1DEA-E74B-89B8-A519714088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8709507"/>
      </p:ext>
    </p:extLst>
  </p:cSld>
  <p:clrMapOvr>
    <a:masterClrMapping/>
  </p:clrMapOvr>
  <p:transition advTm="287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381000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861073" y="1245918"/>
            <a:ext cx="80897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902030302020204" pitchFamily="66" charset="0"/>
              </a:rPr>
              <a:t>Don’t forget to add some pictures to your poem sheet to make it more interesting.</a:t>
            </a:r>
            <a:endParaRPr lang="en-US" sz="3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7D51039-E206-A24D-A1F7-7E487B6FD7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68576" y="2754268"/>
            <a:ext cx="2590725" cy="259072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9BEB4C7-07C6-844C-A721-47B30971B1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133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25"/>
    </mc:Choice>
    <mc:Fallback>
      <p:transition spd="slow" advTm="13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9.1|9.5|1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|6.2|7.8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2.9|2.6|3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5|7.1|6.2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3.2|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205</Words>
  <Application>Microsoft Macintosh PowerPoint</Application>
  <PresentationFormat>Widescreen</PresentationFormat>
  <Paragraphs>28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v</vt:lpstr>
      <vt:lpstr>D O G S</vt:lpstr>
      <vt:lpstr>C A T S</vt:lpstr>
      <vt:lpstr>PowerPoint Presentation</vt:lpstr>
      <vt:lpstr>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28</cp:revision>
  <dcterms:created xsi:type="dcterms:W3CDTF">2021-02-03T18:46:44Z</dcterms:created>
  <dcterms:modified xsi:type="dcterms:W3CDTF">2021-02-04T12:20:33Z</dcterms:modified>
</cp:coreProperties>
</file>