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2" r:id="rId4"/>
    <p:sldId id="273" r:id="rId5"/>
    <p:sldId id="276" r:id="rId6"/>
    <p:sldId id="271" r:id="rId7"/>
    <p:sldId id="274" r:id="rId8"/>
    <p:sldId id="275" r:id="rId9"/>
    <p:sldId id="277" r:id="rId10"/>
    <p:sldId id="278" r:id="rId11"/>
    <p:sldId id="27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4T22:28:25.290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7241">
    <iact:property name="dataType"/>
    <iact:actionData xml:id="d0">
      <inkml:trace xmlns:inkml="http://www.w3.org/2003/InkML" xml:id="stk0" contextRef="#ctx0" brushRef="#br0">13523 12228 0,'-47'0'265,"24"0"-251,-1 0-7,0 0 1,1 0 16,-1 0-1,24 23 16,-23 25-32,23-25 0,0 1 1,0-1 0,0 1 0,0 23 1,0-23 5,0-1-6,0 1 8,23-24 0,1 0-10,-1 0 11,1 0-10,0-24 25,-1 1-25,-23-1 8,0 1-7,0-1 23,0 0-8</inkml:trace>
    </iact:actionData>
  </iact:action>
  <iact:action type="add" startTime="8806">
    <iact:property name="dataType"/>
    <iact:actionData xml:id="d1">
      <inkml:trace xmlns:inkml="http://www.w3.org/2003/InkML" xml:id="stk1" contextRef="#ctx0" brushRef="#br0">15836 12039 0,'0'23'37,"47"-23"-4,24 0-26,-24 24 0,24-24 1,0 24-1,0-1 1,0-23 0,-1 0-1,1 24 3,-24-24-4,48 23 2,-1-23-1,-23 0 1,0 24 1,23-24-2,1 0 0,-1 0 2,24 24-2,-23-24 2,23 23-2,23-23 0,1 0 1,47 24-1,-71-24 2,23 24-1,-23-24-1,0 0 1,-23 23-1,23-23 1,-48 24 0,1-1-1,-24-23 2,24 0-2,24 24 0,-48-24 2,47 24-2,1-1 1,46 1 0,-70-1-1,71 1 1,-48 0 0,-23-24 1,0 23-2,-1-23-1,1 0 3,-24 0 0,1 0-2,-25 0 1,1 0 0,-1 0-1,25 0 9,-25 0-9,24 0 9,1 0-8,-1 0 7,-24 0-7,1-23 0,0 23 9,-1 0-11,1 0 64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4T22:28:25.290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2990">
    <iact:property name="dataType"/>
    <iact:actionData xml:id="d0">
      <inkml:trace xmlns:inkml="http://www.w3.org/2003/InkML" xml:id="stk0" contextRef="#ctx0" brushRef="#br0">13051 12157 0,'0'-24'109,"-23"24"-63,-1 0 16,-23 0-55,23 0 8,1 0-7,-1 0-1,24 24 1,-23-1 0,-1 1 0,0 23 0,24 24 0,0-47 0,0 47 0,0-24 0,0-24-2,0 1 2,0 0 1,0-1 6,24-23 2,0 0-12,-1 0 11,1 0-8,-1 0 8,-23-23-8,24-25 0,0 25-2,-24-1 2,0 1 0,23 23 8,-23-24-9,0 0 1,0 1 0,0-1 16,0 1-9</inkml:trace>
    </iact:actionData>
  </iact:action>
  <iact:action type="add" startTime="4781">
    <iact:property name="dataType"/>
    <iact:actionData xml:id="d1">
      <inkml:trace xmlns:inkml="http://www.w3.org/2003/InkML" xml:id="stk1" contextRef="#ctx0" brushRef="#br0">16167 12251 0,'0'0'0,"23"0"4,24 0 12,1 0-9,-25 0 1,48 0 0,23-23 0,1-1 0,23-23-1,24 23 2,-24-23-2,47 0 0,-24 23 1,-46 1-1,-24 23 1,94-24 1,-94 0-1,-1 1-2,72-1 2,23 24 0,-47-23 0,47-1-1,48 0 2,-48 1-2,-23 23 2,-1-24-3,-23 24 2,-23 0 1,-48 0-3,24 0 3,23 0-2,-47 0 1,24 0-1,0 0 1,-24 0 0,24 0 0,23 0 0,-23 0 0,71 0-1,-48 0 2,48 0-2,23 0 1,24 0-1,-71 0 1,0 0 0,23 0 0,-70 0-1,0 0 1,0 0-1,-48 0 2,24 0-1,1 0-1,-25 0 2,1 24-2,23-24 1,-47 23-1,24-23 0,-1 0 10,1 0 37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4T22:28:25.290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2628">
    <iact:property name="dataType"/>
    <iact:actionData xml:id="d0">
      <inkml:trace xmlns:inkml="http://www.w3.org/2003/InkML" xml:id="stk0" contextRef="#ctx0" brushRef="#br0">12933 13857 0,'0'-24'44,"0"0"33,-23 24-68,-1 0 5,1 0 2,-25 0 0,25 0-1,-1 0-7,24 24 0,-23 0-1,-1-24 1,0 23 0,24 1 0,0 23-1,0-23 1,0-1 8,0 1-9,0-1 9,24-23 23,0 0-30,-1 0 5,1 0-7,23 0 9,-23 0-1,-24-23 10,0-1-18,23 24 9,-23-23-1,24-25 0,-1 48 1,-23-23-9,0-1 1</inkml:trace>
    </iact:actionData>
  </iact:action>
  <iact:action type="add" startTime="3843">
    <iact:property name="dataType"/>
    <iact:actionData xml:id="d1">
      <inkml:trace xmlns:inkml="http://www.w3.org/2003/InkML" xml:id="stk1" contextRef="#ctx0" brushRef="#br0">15765 13007 0,'48'0'44,"-25"0"-35,24 0-2,-23 0 2,23 0-3,24 0 2,0 0 0,-24 0 0,47 0-1,24-24 2,0 24-2,-23 0 2,-1 0-3,72 0 2,-96-24 0,25 24 0,-1 0-1,1-23 1,-48-1 0,47 24-1,1-23 1,23 23 0,-48-24 0,25 0-1,-1 24 2,-47-23-2,24 23 1,0 0-1,-24 0 1,24-24 0,-24 24 0,0 0 0,48-23-1,-24 23 0,23 0 1,-23-24 1,23 0-2,1 1 1,-25-1 0,48 24 0,-47-23-1,-47-1 1,47 24 0,-24 0-1,24-24 9,-48 1-8,1 23-2,-1-24 3,1 24-2,47-23 1,-24 23-1,0 0 3,24-24-3,0 24 1,23 0 0,-47 0-2,24 0 3,0 0-2,-47 0 1,23 0 1,-24 0-3,25 0 3,-25 0-2,1 0 10,-1 0 5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4T22:28:25.290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851">
    <iact:property name="dataType"/>
    <iact:actionData xml:id="d0">
      <inkml:trace xmlns:inkml="http://www.w3.org/2003/InkML" xml:id="stk0" contextRef="#ctx0" brushRef="#br0">10526 12511 0,'-23'0'90,"-1"0"-82,0 24 9,1-24-11,-1 23 11,1 1-10,-1-24 2,24 23-3,-24 1 18,24 0-16,-23-24-1,23 23 0,0 1 2,0-1 6,0 1 9,0 0-2,47-24 1,-23 0-7,-1 0-8,1 0-1,-1 0 1,1 0 0,0 0 23,-24-24-15,0 0 7,0 1-8,0-1-7,0 1 40</inkml:trace>
    </iact:actionData>
  </iact:action>
  <iact:action type="add" startTime="2097">
    <iact:property name="dataType"/>
    <iact:actionData xml:id="d1">
      <inkml:trace xmlns:inkml="http://www.w3.org/2003/InkML" xml:id="stk1" contextRef="#ctx0" brushRef="#br0">12910 12440 0,'23'0'31,"1"0"-25,23 0 2,0 0-1,1 0 1,22 0 0,-46 0-1,23 0 1,24 0-1,-47 0 2,23 0-2,-24 0 2,25 0-1,22 0-1,-22 0 1,22 0-1,25 0 0,-24 24 2,-24-24-2,47 0 1,1 23-1,-25 1 1,-22 23 1,46-23-2,-23-24 1,0 23 0,-24 1-1,24 0 2,-1-24-2,-22 23 1,-1-23-1,24 24 1,-1-24 0,-22 0 0,22 23-1,-22-23 1,-1 0 0,47 0-1,-23 0 1,23 0 0,-23 0 1,24 0-3,46 0 2,-46 0 0,70 0-1,-71-23 2,24 23-2,-23-24 1,-1 1 0,-23 23 0,0 0-1,23 0 0,-23 0 1,-24 0 1,48 0-2,-48 23 2,47 1-3,-47-24 3,24 47-2,-24-23 1,-23-24 0,47 23-1,0 1 1,-24-24 0,-24 0 8,1 0-9,23 0 1,-23 0 0,-1 0 8,25 0-9,-25 0 9,1 0-5,-1 0-7,1 0 11,0 0 1,-1 0 30,-23-24-39</inkml:trace>
    </iact:actionData>
  </iact:action>
  <iact:action type="add" startTime="3622">
    <iact:property name="dataType"/>
    <iact:actionData xml:id="d2">
      <inkml:trace xmlns:inkml="http://www.w3.org/2003/InkML" xml:id="stk2" contextRef="#ctx0" brushRef="#br0">20674 12747 0,'-23'-24'7,"-1"24"16,1 24 16,23 0-33,-24-1 3,24 1-3,0-1 3,0 1 14,24-24 16,23 0-31,0 0-1,0-47 1,-23 23-1,-1 1 1,1-1 0,0 0 8,-1 1 7</inkml:trace>
    </iact:actionData>
  </iact:action>
  <iact:action type="add" startTime="4497">
    <iact:property name="dataType"/>
    <iact:actionData xml:id="d3">
      <inkml:trace xmlns:inkml="http://www.w3.org/2003/InkML" xml:id="stk3" contextRef="#ctx0" brushRef="#br0">22822 12747 0,'-24'0'61,"1"0"-46,-1 0-8,1 0 0,23 24 1,-24-24 0,0 0 9,24 23-11,0 1 18,24-24 84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4T22:28:25.290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7176">
    <iact:property name="dataType"/>
    <iact:actionData xml:id="d0">
      <inkml:trace xmlns:inkml="http://www.w3.org/2003/InkML" xml:id="stk0" contextRef="#ctx0" brushRef="#br0">13264 12062 0,'-24'0'108,"1"0"-101,-1 0 0,0 0 1,1 0-1,-24 24 1,-1 23 0,1 24-1,0-24 1,23 24 0,1 0 0,-1 0 1,1 0-3,23-48 3,-24 1-3,24-1 2,0 1 9,0 0-10,71-24 8,-48 0-7,25 0-1,22-24 2,-22 0-1,-25-23-1,24 24 2,-23 23-3,0-24 2,-24 0 0,23 24 0,-23-23 0,24 23-2</inkml:trace>
    </iact:actionData>
  </iact:action>
  <iact:action type="add" startTime="8725">
    <iact:property name="dataType"/>
    <iact:actionData xml:id="d1">
      <inkml:trace xmlns:inkml="http://www.w3.org/2003/InkML" xml:id="stk1" contextRef="#ctx0" brushRef="#br0">15647 12605 0,'0'0'1,"24"0"50,0 0-43,-1 0-1,24 0 9,24 0-8,0 24-1,71 0 1,-24-1 1,47 24-3,71-47 2,-71 24-1,48 23 2,-1-23-2,24-24 1,-47 23 0,47-23-1,-24 24 1,1 0 1,-72-24-2,48 70 2,-24-46-3,0 0 2,-47-1 0,48 1-1,-48 23 2,47-23-3,-71-1 3,24-23-1,-23 24-1,23-24 1,-24 0 0,0 24-1,24-24 2,-23 0-2,-1 0 2,-23 0-3,23 0 2,-23 0 0,-24 0-1,1 0 2,-1 0-2,-24 0 1,1 0-1,0 0 2</inkml:trace>
    </iact:actionData>
  </iact:action>
  <iact:action type="add" startTime="9878">
    <iact:property name="dataType"/>
    <iact:actionData xml:id="d2">
      <inkml:trace xmlns:inkml="http://www.w3.org/2003/InkML" xml:id="stk2" contextRef="#ctx0" brushRef="#br0">21382 12393 0,'0'-24'22,"-23"24"16,-1 0-14,1 0-9,23 24-8,0 0 1,-24-1 0,0 1 0,24-1-1,0 1 2,24-24 44,0-47-45,23 23 0,0 24 0,-23-47-1,-24 23 1,23 1-1,1 23 2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4T22:28:25.290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472">
    <iact:property name="dataType"/>
    <iact:actionData xml:id="d0">
      <inkml:trace xmlns:inkml="http://www.w3.org/2003/InkML" xml:id="stk0" contextRef="#ctx0" brushRef="#br0">13075 12228 0,'0'-24'8,"0"0"131,0 1-116,0-1 8,-24 24 54,1 24-63,23-1-12,0 1 59,23-24-61,-23 24-2,24-24 3,0 0-1,-1 0-1,1 0 9</inkml:trace>
    </iact:actionData>
  </iact:action>
  <iact:action type="add" startTime="1890">
    <iact:property name="dataType"/>
    <iact:actionData xml:id="d1">
      <inkml:trace xmlns:inkml="http://www.w3.org/2003/InkML" xml:id="stk1" contextRef="#ctx0" brushRef="#br0">15506 11826 0,'23'0'22,"1"0"-15,0 0 0,-1 0 1,24 0 0,1 0 7,-1 0 1,0 0-9,-23 0 1,23 0-1,24 0 3,-48 0-4,24 0 3,1 0-2,-1 0 1,47 24-1,-23-24 1,-24 0 0,48 0-1,-1 0 2,-47 0-2,48 0 1,-24 0-1,-24 0 2,24 0-2,-24 0 2,0 0-3,0-24 2,24 1 0,-24 23-1,-23 0 2,47-24-2,-48 24 2,48 0-2,0 0 1,-24 0-1,24 0 1,23 0-1,-23 0 2,-47 0-2,46 0 2,1 0-3,-24 0 2,1 0 0,-25 0-1,48 0 1,-24 0 0,-23 0 0,-1 0 1,1 0-2,23 0 0,0 0 1,-23 0-1,23 0 2,-23 0-2,47 0 3,-24 0-4,-24 0 1,25 24 1,22-24 0,-46 0 0,0 23-1,46-23 1,-22 24 8,-1-24-9,0 0 10,-23 0-9,-1 24 7,1-24-8,-24 23 0</inkml:trace>
    </iact:actionData>
  </iact:action>
  <iact:action type="add" startTime="3328">
    <iact:property name="dataType"/>
    <iact:actionData xml:id="d2">
      <inkml:trace xmlns:inkml="http://www.w3.org/2003/InkML" xml:id="stk2" contextRef="#ctx0" brushRef="#br0">20722 12039 0,'-24'0'71,"0"0"-34,1 0-20,-1 0 36,24 23-31,0 1-13,0 0 7,0-1-10,0 1 11,24-24-10,-1 0 8,1 0 16,0 0 1,-24-24-17,0 1 23,0-1 33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4T22:28:25.290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960">
    <iact:property name="dataType"/>
    <iact:actionData xml:id="d0">
      <inkml:trace xmlns:inkml="http://www.w3.org/2003/InkML" xml:id="stk0" contextRef="#ctx0" brushRef="#br0">13429 13007 0,'-24'0'6,"1"0"32,-1 0-30,1 0 1,-1 0-2,0 0 1,1 0-1,-1 0 0,1 0 2,-1 0-2,0 23 1,1-23 0,-1 24-1,1-24 1,23 24 0,0-1 70,0 1-71,0-1 9,0 1-1,23-24 39,-23-24-46,24 1 8,-24-1-8,0 1-1,0-1 0,0 0 26,0 1-27</inkml:trace>
    </iact:actionData>
  </iact:action>
  <iact:action type="add" startTime="2098">
    <iact:property name="dataType"/>
    <iact:actionData xml:id="d1">
      <inkml:trace xmlns:inkml="http://www.w3.org/2003/InkML" xml:id="stk1" contextRef="#ctx0" brushRef="#br0">15647 12487 0,'24'0'20,"0"0"-11,23 0 6,-24 0-7,1 0-1,23-23 0,-23 23 2,-1 0-1,48-24-1,-47 24 1,23 0-1,-23 0 1,23-23 0,0 23 0,-23-24 1,23 24-3,-24 0 3,1 0-2,23 0 0,0 0 2,-23-24-2,23 24 1,-23 0 0,47-23-1,-1 23 1,-46 0 0,47 0-1,-24-24 1,0 24 0,24 0 1,-24 0-2,-23 0 1,23 0 0,0 0-1,-23 0 2,0 0-3,-1 0 2,1 0 0,23 0-1,0 0 10,-23 0-10,-1 0 2,25 0-2,-25 0 1,24 0-2,-23 0 2,23 0-1,0 0 1,-23 0 0,23-23-1,0 23 3,1 0 4,22-24-5,-46 24-2,23 0 1,-23 0 0,-1 0-1,25 0 2,-25 0 6,1 0-8,-1 0 1,25 0-1,-25 0 9,1 0-8,-1 0 0,1 0 0,23 0-1,-23 0 1,-1 0 1,1 0-2,0 0 2,-1 0-3,1 0 2,23 0-1,-23 0 1,-1 0 0,1 0-1,-1 0 1,1 0-1,23 0 2,-23 0 7,-1 0-9,25 0 9,-25 0-9,1 0 9,-1 0 14,1 0-22</inkml:trace>
    </iact:actionData>
  </iact:action>
  <iact:action type="add" startTime="3623">
    <iact:property name="dataType"/>
    <iact:actionData xml:id="d2">
      <inkml:trace xmlns:inkml="http://www.w3.org/2003/InkML" xml:id="stk2" contextRef="#ctx0" brushRef="#br0">20084 12440 0,'0'24'162,"0"-1"-156,0 1 2,0 0 7,0-1-7,48 1-1,-25-24 1,1 0 0,23 0-1,-23 0 1,23 0 0,-24 0-1,1 0 2,0 0 7,-1-24-10,-23 1 3,0-1 76,0 0-61,-23 24-10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4T22:28:25.290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621">
    <iact:property name="dataType"/>
    <iact:actionData xml:id="d0">
      <inkml:trace xmlns:inkml="http://www.w3.org/2003/InkML" xml:id="stk0" contextRef="#ctx0" brushRef="#br0">11376 12889 0,'0'23'98,"-24"-23"-67,1 0-24,-1 24 9,0-24 0,24 23-9,-23 1 24,23 0-24,0-1 17,0 1-16,0 0 0,0-1 7,0 1-8,0-1 33,23-23-25,1 0-7,0 0 7,-1 0 1,1 0-9,-24-23 1,0-1 0,0 1 0,0-1-1,0-23 2,0 23 4,0 0-4,0 1-2</inkml:trace>
    </iact:actionData>
  </iact:action>
  <iact:action type="add" startTime="1897">
    <iact:property name="dataType"/>
    <iact:actionData xml:id="d1">
      <inkml:trace xmlns:inkml="http://www.w3.org/2003/InkML" xml:id="stk1" contextRef="#ctx0" brushRef="#br0">13877 13172 0,'-23'0'83,"-1"0"-75,1 0 8,-1 0-9,0 0 8,1 0 1,-1 0-8,24 24 31,0-1-24,0 1 1,0-1-9,0 1 2,0 0 14,0-1-7,24-23-10,-1 0 10,1 0 24,0 0-25,-24-23 16,23 23-16,-23-24-7,0 0-1,0 1 24</inkml:trace>
    </iact:actionData>
  </iact:action>
  <iact:action type="add" startTime="3554">
    <iact:property name="dataType"/>
    <iact:actionData xml:id="d2">
      <inkml:trace xmlns:inkml="http://www.w3.org/2003/InkML" xml:id="stk2" contextRef="#ctx0" brushRef="#br0">17606 12582 0,'24'0'7,"0"0"8,-1 0-8,1 0 2,-1 0-3,1 0 1,0 0 1,23 0 1,-24 0-2,25 0 1,-25 0-1,48 0 1,0 0 1,-24 0-2,0 0 1,24 0-1,-24 0 0,0 0 3,24 0-4,-24 0 5,24 0-5,24 0 1,-25 0 0,25 0 1,-24 0 0,23 0 0,-23 0-1,-24 0 1,24 0 0,-48 0-1,48 0 2,-24 0-2,-23 0 2,23 0-3,-23 0 1,23 0 2,0 0-2,0 23 2,24-23-2,24 24 1,-25 0-1,-22-1 1,22-23 0,1 24 0,-47-1-1,47-23 2,-24 0-2,-24 0 1,25 0 0,-1 0 1,-24 0-3,25 0 2,-25 0-1,48 0 1,0 0-1,-48 0 3,48 0-4,0 0 2,-47 0 0,23 0 0,-24 0 0,25 0-1,-1 0 0,0 0 10,-23 0-10,-1 0 1,1 0 0,-1 0-1,1 0 1,0 0 0,-1 0 8,1 0-8,-1 0-1</inkml:trace>
    </iact:actionData>
  </iact:action>
  <iact:action type="add" startTime="4730">
    <iact:property name="dataType"/>
    <iact:actionData xml:id="d3">
      <inkml:trace xmlns:inkml="http://www.w3.org/2003/InkML" xml:id="stk3" contextRef="#ctx0" brushRef="#br0">22208 12676 0,'-23'0'77,"-1"0"-69,1 0-2,-1 0 2,0-23-1,1 23 10,-1 0-11,1 0 2,-1 0 16,24 23 0,0 1-17,0-1 2,0 25-3,0-25 9,0 1-7,0-1 0,0 1 8,24-24-9,23 24 1,0-24 16,-23 0-16,-1 0 30,1 0-7,-24-24 16,0 0-25,0 1 26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49329C-2C1B-428C-9B60-3EB691B3B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714950-355D-43C9-918B-224DE40C0E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E12190-8450-4646-84E3-19DE68A0F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EDEB6-2100-4DA4-90E3-C67F65AE135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AB1BB5-A87A-4EEB-9E68-6C4604030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5CF076-261B-4F21-BA1C-2650A39C3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0DB14-6518-4AF4-821E-753C41172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6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36F39-1F00-47E4-9BC3-367D79BE9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8CAED-0ED4-4981-9631-5A5B33EF1E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773689-D184-409D-85AC-7634929E4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EDEB6-2100-4DA4-90E3-C67F65AE135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9C8AE-BA48-478C-B51F-D40155290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897184-C474-4EF2-A390-0676A0EE9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0DB14-6518-4AF4-821E-753C41172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111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E6035-6FAD-4A82-AF18-23748D015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02230E-7650-4D56-B6AC-3FE24E9B43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6FCE15-8C49-4F5C-884F-6CE5E0014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EDEB6-2100-4DA4-90E3-C67F65AE135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71394-C15C-463A-B897-52A659B9E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436421-5D97-4EB5-A45F-3AEA6E393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0DB14-6518-4AF4-821E-753C41172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200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F7380-7C88-4567-837B-B4DB36EE8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87EC7-FF46-4C33-925C-E8887F65A2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552B03-5182-453A-BDEA-C0AE320751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9BCE46-46DF-4BCA-A5B2-E10172486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EDEB6-2100-4DA4-90E3-C67F65AE135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3CB7EC-B331-4F9A-AEC3-BED450C5A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70B1E2-236B-421E-87FE-1616F875A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0DB14-6518-4AF4-821E-753C41172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042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BCBCC-95B1-41BD-A655-5BF15C5E5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7F619A-5087-4BB4-BF02-F743CADDB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621226-8B36-4CE5-99EC-113FFA8615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048DF7-8B6F-4B33-9561-CEE25B6501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08DB93-A1E3-43C2-9D8C-06ABD3FAA7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517030-271B-4B83-AB61-CBB4EB05F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EDEB6-2100-4DA4-90E3-C67F65AE135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8E4791-43E6-409F-9D49-218277753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564B32-ED5F-4DFE-A523-E0675093F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0DB14-6518-4AF4-821E-753C41172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805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79498-F0D8-443E-B23D-538A684CF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082B0A-2EC5-45A0-975B-DCF3F06B8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EDEB6-2100-4DA4-90E3-C67F65AE135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1B131F-6614-4693-A05F-FF4B14598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BDAC6B-910D-4537-9B62-9E83B3C1B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0DB14-6518-4AF4-821E-753C41172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022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B9975C-B5D7-4043-B6D0-A23CCD9AE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EDEB6-2100-4DA4-90E3-C67F65AE135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6B42B7-DA15-4366-8070-2E9D1DE3B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D079CF-47A1-44B8-BBFC-1C60264F9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0DB14-6518-4AF4-821E-753C41172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165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F71DA-ADCD-4BBA-838F-E4DD1676F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0C7FA3-CD3F-44A3-B614-2D0500B76B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8F1F78-5E4C-4F38-B418-8DB62831FE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43A3B-A033-4C79-8B57-2EE4D76C7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EDEB6-2100-4DA4-90E3-C67F65AE135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E4FDF7-F05F-49BC-A2CB-835DDA0D2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66E941-F91A-44A7-8C2F-A70AA69FA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0DB14-6518-4AF4-821E-753C41172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944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B65E2-FD3E-4C49-AE1D-88C87AED1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B72262-0496-40BE-A75A-D86424B373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F6DB80-C841-43E5-9909-B9304536E6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D2323C-5E33-43B4-9B86-A6495BBCD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EDEB6-2100-4DA4-90E3-C67F65AE135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2ED787-77CF-48BF-8EFE-D91A9CE31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900750-4D54-4E81-93BE-E81989E80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0DB14-6518-4AF4-821E-753C41172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514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89A28-7A3B-40F2-9D94-4069BF654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2D34B1-A45C-4623-A4E0-4271ECB1C5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5DF946-A285-41D7-A2F7-DA9A85744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EDEB6-2100-4DA4-90E3-C67F65AE135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390FCF-0B93-460B-A537-2BDA6AB7D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62F682-F1D3-438B-B266-94787D9F7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0DB14-6518-4AF4-821E-753C41172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2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6152C2-AFDE-4D11-AC59-C77ABEC3C4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EB37D2-363D-4B97-9199-B365ED4A91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614FC-ED95-4B23-B8A7-EC7A08AFB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EDEB6-2100-4DA4-90E3-C67F65AE135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A60F51-49A1-455E-8907-9D7003256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5866E-633A-4959-89CB-E24F1DD5B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0DB14-6518-4AF4-821E-753C41172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7804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46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3A0F3D-716A-4252-9865-09ED41109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F27FC6-0099-447C-A976-3657D84A34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BE657A-4CCD-469D-ADF5-4B97D4792B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5EDEB6-2100-4DA4-90E3-C67F65AE135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87FAD2-8B5A-4F1D-97E8-40C2D23768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232F13-F6B8-47B9-B40C-887E0D2EAD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0DB14-6518-4AF4-821E-753C41172A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261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microsoft.com/office/2011/relationships/inkAction" Target="../ink/inkAction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microsoft.com/office/2011/relationships/inkAction" Target="../ink/inkAction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microsoft.com/office/2011/relationships/inkAction" Target="../ink/inkAction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microsoft.com/office/2011/relationships/inkAction" Target="../ink/inkAction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10.png"/><Relationship Id="rId4" Type="http://schemas.microsoft.com/office/2011/relationships/inkAction" Target="../ink/inkAction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microsoft.com/office/2011/relationships/inkAction" Target="../ink/inkAction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12.png"/><Relationship Id="rId4" Type="http://schemas.microsoft.com/office/2011/relationships/inkAction" Target="../ink/inkAction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microsoft.com/office/2011/relationships/inkAction" Target="../ink/inkAction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3.png"/><Relationship Id="rId2" Type="http://schemas.microsoft.com/office/2007/relationships/media" Target="../media/media10.m4a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3F156-DE3F-4328-AFD6-D939F13CA7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590" y="106251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 dirty="0">
                <a:latin typeface="Sassoon Primary" pitchFamily="50" charset="0"/>
              </a:rPr>
              <a:t>Year 1</a:t>
            </a:r>
            <a:br>
              <a:rPr lang="en-GB" sz="8000" dirty="0">
                <a:latin typeface="Sassoon Primary" pitchFamily="50" charset="0"/>
              </a:rPr>
            </a:br>
            <a:r>
              <a:rPr lang="en-GB" sz="8000" dirty="0">
                <a:latin typeface="Sassoon Primary" pitchFamily="50" charset="0"/>
              </a:rPr>
              <a:t>‘oy’ and ‘oi’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2649E7-3830-4C48-AA1F-CCC3A8540C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1306" y="2656231"/>
            <a:ext cx="5164569" cy="4095518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3911DAEC-620B-4F17-AC62-8D6933EA7F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75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771"/>
    </mc:Choice>
    <mc:Fallback xmlns="">
      <p:transition spd="slow" advTm="33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6773" y="1979720"/>
            <a:ext cx="6137429" cy="2716567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pPr algn="ctr"/>
            <a:r>
              <a:rPr lang="en-GB" sz="17000" dirty="0">
                <a:ln w="28575">
                  <a:noFill/>
                </a:ln>
                <a:latin typeface="Sassoon Primary" pitchFamily="50" charset="0"/>
              </a:rPr>
              <a:t>t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  <a:latin typeface="Sassoon Primary" pitchFamily="50" charset="0"/>
              </a:rPr>
              <a:t>oy</a:t>
            </a:r>
            <a:endParaRPr lang="en-GB" sz="17000" dirty="0">
              <a:ln w="28575">
                <a:noFill/>
              </a:ln>
              <a:latin typeface="Sassoon Primary" pitchFamily="50" charset="0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417AFE65-169E-43D5-9AD4-E7E7F5F5DFC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800600" y="4334040"/>
              <a:ext cx="2549160" cy="18720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417AFE65-169E-43D5-9AD4-E7E7F5F5DFC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784760" y="4270680"/>
                <a:ext cx="2580480" cy="3139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ED5837B-BCF5-4CDD-94D0-8B59AC24BC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1498">
        <p:fade/>
      </p:transition>
    </mc:Choice>
    <mc:Fallback xmlns="">
      <p:transition advTm="114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6773" y="1979720"/>
            <a:ext cx="6137429" cy="2716567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pPr algn="ctr"/>
            <a:r>
              <a:rPr lang="en-GB" sz="17000" dirty="0">
                <a:ln w="28575">
                  <a:noFill/>
                </a:ln>
                <a:latin typeface="Sassoon Primary" pitchFamily="50" charset="0"/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  <a:latin typeface="Sassoon Primary" pitchFamily="50" charset="0"/>
              </a:rPr>
              <a:t>oy</a:t>
            </a:r>
            <a:endParaRPr lang="en-GB" sz="17000" dirty="0">
              <a:ln w="28575">
                <a:noFill/>
              </a:ln>
              <a:latin typeface="Sassoon Primary" pitchFamily="50" charset="0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0BB7BE6A-8CAC-40B1-9DEC-A1C69F74DDE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613400" y="4240440"/>
              <a:ext cx="3118680" cy="28080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0BB7BE6A-8CAC-40B1-9DEC-A1C69F74DDE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597560" y="4177080"/>
                <a:ext cx="3150000" cy="4075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83F5BB2-46D0-44F5-9EAE-1E1068975D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22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7520">
        <p:fade/>
      </p:transition>
    </mc:Choice>
    <mc:Fallback xmlns="">
      <p:transition advTm="75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6773" y="1979720"/>
            <a:ext cx="6137429" cy="2716567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pPr algn="ctr"/>
            <a:r>
              <a:rPr lang="en-GB" sz="17000" dirty="0">
                <a:ln w="28575">
                  <a:noFill/>
                </a:ln>
                <a:latin typeface="Sassoon Primary" pitchFamily="50" charset="0"/>
              </a:rPr>
              <a:t>j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  <a:latin typeface="Sassoon Primary" pitchFamily="50" charset="0"/>
              </a:rPr>
              <a:t>oy</a:t>
            </a:r>
            <a:endParaRPr lang="en-GB" sz="17000" dirty="0">
              <a:ln w="28575">
                <a:noFill/>
              </a:ln>
              <a:latin typeface="Sassoon Primary" pitchFamily="50" charset="0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C19BD0C-419F-403C-A34A-AFB2EA64C5C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570920" y="4503960"/>
              <a:ext cx="2659680" cy="55260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C19BD0C-419F-403C-A34A-AFB2EA64C5C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555080" y="4440600"/>
                <a:ext cx="2691000" cy="6793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94E9E7C-FDBE-443D-BE98-91AB2A59DE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30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685">
        <p:fade/>
      </p:transition>
    </mc:Choice>
    <mc:Fallback xmlns="">
      <p:transition advTm="66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6773" y="1979720"/>
            <a:ext cx="6137429" cy="2716567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pPr algn="ctr"/>
            <a:r>
              <a:rPr lang="en-GB" sz="17000" dirty="0">
                <a:ln w="28575">
                  <a:noFill/>
                </a:ln>
                <a:latin typeface="Sassoon Primary" pitchFamily="50" charset="0"/>
              </a:rPr>
              <a:t>r</a:t>
            </a:r>
            <a:r>
              <a:rPr lang="en-GB" sz="17000" dirty="0">
                <a:ln w="28575">
                  <a:noFill/>
                </a:ln>
                <a:solidFill>
                  <a:srgbClr val="00B0F0"/>
                </a:solidFill>
                <a:latin typeface="Sassoon Primary" pitchFamily="50" charset="0"/>
              </a:rPr>
              <a:t>oy</a:t>
            </a:r>
            <a:r>
              <a:rPr lang="en-GB" sz="17000" dirty="0">
                <a:ln w="28575">
                  <a:noFill/>
                </a:ln>
                <a:latin typeface="Sassoon Primary" pitchFamily="50" charset="0"/>
              </a:rPr>
              <a:t>al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0FFD8CB9-EEA4-4978-81C2-535E4150EB6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713040" y="4478400"/>
              <a:ext cx="4503240" cy="153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0FFD8CB9-EEA4-4978-81C2-535E4150EB6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97200" y="4415040"/>
                <a:ext cx="4534560" cy="2800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D228862-C905-48D2-8E18-6EC4953A4A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7717">
        <p:fade/>
      </p:transition>
    </mc:Choice>
    <mc:Fallback xmlns="">
      <p:transition advTm="77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6773" y="1979720"/>
            <a:ext cx="6137429" cy="2716567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pPr algn="ctr"/>
            <a:r>
              <a:rPr lang="en-GB" sz="17000" dirty="0">
                <a:ln w="28575">
                  <a:noFill/>
                </a:ln>
                <a:latin typeface="Sassoon Primary" pitchFamily="50" charset="0"/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00B0F0"/>
                </a:solidFill>
                <a:latin typeface="Sassoon Primary" pitchFamily="50" charset="0"/>
              </a:rPr>
              <a:t>oi</a:t>
            </a:r>
            <a:r>
              <a:rPr lang="en-GB" sz="17000" dirty="0">
                <a:ln w="28575">
                  <a:noFill/>
                </a:ln>
                <a:latin typeface="Sassoon Primary" pitchFamily="50" charset="0"/>
              </a:rPr>
              <a:t>l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D7F5761-4C98-4FB5-A229-E876CF4F308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622040" y="4342320"/>
              <a:ext cx="3110040" cy="40860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D7F5761-4C98-4FB5-A229-E876CF4F308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606200" y="4278960"/>
                <a:ext cx="3141360" cy="5353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8931781-35DE-4DC9-B0BE-0AE41B80BC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633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2093">
        <p:fade/>
      </p:transition>
    </mc:Choice>
    <mc:Fallback xmlns="">
      <p:transition advTm="120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6773" y="1979720"/>
            <a:ext cx="6137429" cy="2716567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pPr algn="ctr"/>
            <a:r>
              <a:rPr lang="en-GB" sz="17000" dirty="0">
                <a:ln w="28575">
                  <a:noFill/>
                </a:ln>
                <a:latin typeface="Sassoon Primary" pitchFamily="50" charset="0"/>
              </a:rPr>
              <a:t>s</a:t>
            </a:r>
            <a:r>
              <a:rPr lang="en-GB" sz="17000" dirty="0">
                <a:ln w="28575">
                  <a:noFill/>
                </a:ln>
                <a:solidFill>
                  <a:srgbClr val="00B0F0"/>
                </a:solidFill>
                <a:latin typeface="Sassoon Primary" pitchFamily="50" charset="0"/>
              </a:rPr>
              <a:t>oi</a:t>
            </a:r>
            <a:r>
              <a:rPr lang="en-GB" sz="17000" dirty="0">
                <a:ln w="28575">
                  <a:noFill/>
                </a:ln>
                <a:latin typeface="Sassoon Primary" pitchFamily="50" charset="0"/>
              </a:rPr>
              <a:t>l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03357092-9E66-462B-9125-40F64AD452A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690080" y="4240440"/>
              <a:ext cx="2770200" cy="16200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03357092-9E66-462B-9125-40F64AD452A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674240" y="4177080"/>
                <a:ext cx="2801520" cy="2887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4677B56-51ED-4323-A0AB-846FA160F7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74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209">
        <p:fade/>
      </p:transition>
    </mc:Choice>
    <mc:Fallback xmlns="">
      <p:transition advTm="62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6773" y="1979720"/>
            <a:ext cx="6137429" cy="2716567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pPr algn="ctr"/>
            <a:r>
              <a:rPr lang="en-GB" sz="17000" dirty="0">
                <a:ln w="28575">
                  <a:noFill/>
                </a:ln>
                <a:latin typeface="Sassoon Primary" pitchFamily="50" charset="0"/>
              </a:rPr>
              <a:t>f</a:t>
            </a:r>
            <a:r>
              <a:rPr lang="en-GB" sz="17000" dirty="0">
                <a:ln w="28575">
                  <a:noFill/>
                </a:ln>
                <a:solidFill>
                  <a:srgbClr val="00B0F0"/>
                </a:solidFill>
                <a:latin typeface="Sassoon Primary" pitchFamily="50" charset="0"/>
              </a:rPr>
              <a:t>oi</a:t>
            </a:r>
            <a:r>
              <a:rPr lang="en-GB" sz="17000" dirty="0">
                <a:ln w="28575">
                  <a:noFill/>
                </a:ln>
                <a:latin typeface="Sassoon Primary" pitchFamily="50" charset="0"/>
              </a:rPr>
              <a:t>l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6D4D3908-2132-4D31-BFF5-3C882BF95B2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715640" y="4419000"/>
              <a:ext cx="2625480" cy="32328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6D4D3908-2132-4D31-BFF5-3C882BF95B2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699800" y="4355640"/>
                <a:ext cx="2656800" cy="4500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FD8CC01-8DBE-4F59-A6A0-110B0F0B98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68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6215">
        <p:fade/>
      </p:transition>
    </mc:Choice>
    <mc:Fallback xmlns="">
      <p:transition advTm="62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6773" y="1979720"/>
            <a:ext cx="6137429" cy="2716567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pPr algn="ctr"/>
            <a:r>
              <a:rPr lang="en-GB" sz="17000" dirty="0">
                <a:ln w="28575">
                  <a:noFill/>
                </a:ln>
                <a:latin typeface="Sassoon Primary" pitchFamily="50" charset="0"/>
              </a:rPr>
              <a:t>sp</a:t>
            </a:r>
            <a:r>
              <a:rPr lang="en-GB" sz="17000" dirty="0">
                <a:ln w="28575">
                  <a:noFill/>
                </a:ln>
                <a:solidFill>
                  <a:srgbClr val="00B0F0"/>
                </a:solidFill>
                <a:latin typeface="Sassoon Primary" pitchFamily="50" charset="0"/>
              </a:rPr>
              <a:t>oi</a:t>
            </a:r>
            <a:r>
              <a:rPr lang="en-GB" sz="17000" dirty="0">
                <a:ln w="28575">
                  <a:noFill/>
                </a:ln>
                <a:latin typeface="Sassoon Primary" pitchFamily="50" charset="0"/>
              </a:rPr>
              <a:t>l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DF24DFBE-2C56-4AD2-96E5-6AD2D52D867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52880" y="4529520"/>
              <a:ext cx="3942360" cy="2721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DF24DFBE-2C56-4AD2-96E5-6AD2D52D867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037040" y="4466160"/>
                <a:ext cx="3973680" cy="3988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D1E441A-580F-4FCA-A9A8-12221CF655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38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8059">
        <p:fade/>
      </p:transition>
    </mc:Choice>
    <mc:Fallback xmlns="">
      <p:transition advTm="80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3F156-DE3F-4328-AFD6-D939F13CA7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975" y="3172230"/>
            <a:ext cx="7799964" cy="2302281"/>
          </a:xfrm>
        </p:spPr>
        <p:txBody>
          <a:bodyPr>
            <a:noAutofit/>
          </a:bodyPr>
          <a:lstStyle/>
          <a:p>
            <a:r>
              <a:rPr lang="en-GB" sz="3600" dirty="0">
                <a:latin typeface="Sassoon Primary" pitchFamily="50" charset="0"/>
              </a:rPr>
              <a:t>Read the words in the word bank.</a:t>
            </a:r>
            <a:br>
              <a:rPr lang="en-GB" dirty="0">
                <a:latin typeface="Sassoon Primary" pitchFamily="50" charset="0"/>
              </a:rPr>
            </a:br>
            <a:endParaRPr lang="en-GB" dirty="0">
              <a:latin typeface="Sassoon Primary" pitchFamily="50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57564A-0115-4530-8231-E48E2423B373}"/>
              </a:ext>
            </a:extLst>
          </p:cNvPr>
          <p:cNvSpPr txBox="1">
            <a:spLocks/>
          </p:cNvSpPr>
          <p:nvPr/>
        </p:nvSpPr>
        <p:spPr>
          <a:xfrm>
            <a:off x="7980939" y="960953"/>
            <a:ext cx="4818639" cy="172254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dirty="0">
                <a:latin typeface="Sassoon Primary" pitchFamily="50" charset="0"/>
              </a:rPr>
              <a:t>Read the first question.</a:t>
            </a:r>
            <a:br>
              <a:rPr lang="en-GB" sz="5400" dirty="0">
                <a:latin typeface="Sassoon Primary" pitchFamily="50" charset="0"/>
              </a:rPr>
            </a:br>
            <a:endParaRPr lang="en-GB" sz="5400" dirty="0">
              <a:latin typeface="Sassoon Primary" pitchFamily="50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3DBCDB-5CEF-49C2-93A7-8507197E57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332" y="472225"/>
            <a:ext cx="8258163" cy="31949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A86E39-7764-4A99-8DD9-6543496F27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882" y="4663226"/>
            <a:ext cx="7930907" cy="172254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EB51E27-AA5C-4E8E-A266-6B2B9399045A}"/>
              </a:ext>
            </a:extLst>
          </p:cNvPr>
          <p:cNvSpPr txBox="1"/>
          <p:nvPr/>
        </p:nvSpPr>
        <p:spPr>
          <a:xfrm>
            <a:off x="2038098" y="417611"/>
            <a:ext cx="933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Sassoon Primary" pitchFamily="50" charset="0"/>
              </a:rPr>
              <a:t>soil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AEF7C24-303A-4E2A-A11B-096E44DBD6B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8700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795"/>
    </mc:Choice>
    <mc:Fallback>
      <p:transition spd="slow" advTm="66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3F156-DE3F-4328-AFD6-D939F13CA7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5555" y="-698500"/>
            <a:ext cx="7580889" cy="2387600"/>
          </a:xfrm>
        </p:spPr>
        <p:txBody>
          <a:bodyPr>
            <a:normAutofit/>
          </a:bodyPr>
          <a:lstStyle/>
          <a:p>
            <a:r>
              <a:rPr lang="en-GB" sz="8000" dirty="0">
                <a:latin typeface="Sassoon Primary" pitchFamily="50" charset="0"/>
              </a:rPr>
              <a:t>Read the clues!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2614A9-DB9C-4481-8722-97207B17CF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4080" y="1793875"/>
            <a:ext cx="8450959" cy="4413978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7BDF1567-E57D-4BB5-BE97-E1B2C8DE21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72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38"/>
    </mc:Choice>
    <mc:Fallback xmlns="">
      <p:transition spd="slow" advTm="607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38</Words>
  <Application>Microsoft Office PowerPoint</Application>
  <PresentationFormat>Widescreen</PresentationFormat>
  <Paragraphs>13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Sassoon Primary</vt:lpstr>
      <vt:lpstr>Twinkl</vt:lpstr>
      <vt:lpstr>Office Theme</vt:lpstr>
      <vt:lpstr>Year 1 ‘oy’ and ‘oi’</vt:lpstr>
      <vt:lpstr>toy</vt:lpstr>
      <vt:lpstr>boy</vt:lpstr>
      <vt:lpstr>joy</vt:lpstr>
      <vt:lpstr>royal</vt:lpstr>
      <vt:lpstr>boil</vt:lpstr>
      <vt:lpstr>soil</vt:lpstr>
      <vt:lpstr>foil</vt:lpstr>
      <vt:lpstr>spoil</vt:lpstr>
      <vt:lpstr>Read the words in the word bank. </vt:lpstr>
      <vt:lpstr>Read the clues!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‘oy’ and ‘oi’</dc:title>
  <dc:creator>J. West</dc:creator>
  <cp:lastModifiedBy>J. West</cp:lastModifiedBy>
  <cp:revision>7</cp:revision>
  <dcterms:created xsi:type="dcterms:W3CDTF">2021-02-04T22:04:29Z</dcterms:created>
  <dcterms:modified xsi:type="dcterms:W3CDTF">2021-02-04T22:58:30Z</dcterms:modified>
</cp:coreProperties>
</file>