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7D973-FB1A-9C46-9081-C54B52678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D7A509-C794-B649-8249-51D5274C10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CC3433-5984-EA49-9EC5-BC352B132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2A29C9-CBA0-6D44-9A70-1DB84712D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D278F-62FA-F742-8402-860C12724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297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33FAD-2E36-7248-ADA2-3037DEA26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2C176-C66B-1C47-9D5B-B253D575F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A9A22-AA07-DE4E-8BE0-B1F43E892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7683E-DAAB-9044-9A44-8EC33AB03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5C96F-E197-6442-B1D2-A2D75B419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2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CC066-B114-8B4F-8DE6-3A4F272B0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F0D95A-48EA-0F49-9BBD-C442F53D4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7A61A2-7DBF-5448-87D0-A31B9FE1E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B69DD-BD89-BD4B-91E1-F59623862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8B163D-B47E-8D4A-9888-8F0081C9C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475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7AEB0-6890-7747-BD0C-0AAAD142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E6714-B00F-AA45-8D3D-7B6A009725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008CF0-BDE9-3044-A7B0-E38BBFD26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00876-4DEF-6246-B9DE-8F95DB4F7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1147E5-D654-554E-9534-94EE7E8C5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65F17-9542-844D-BCDF-75BC99E3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527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80BAB-6C2E-A44A-8FD7-B7921AF9C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E8F238-39C2-AD49-BBB5-A21CEB566C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3574EE-1C56-A844-903F-F13488C136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CF0E7B-DA5F-E844-981C-65DF138AF6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08A81A-8E85-2E43-9FAD-B988BEEB64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3704FB-C7F3-3B4D-B6F2-A35DF433E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05EDE9-37B9-2B4F-B0B9-BBDAB6474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0E9D6C-96AF-924E-91C7-0ED139C2E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979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2669F-B28F-A54D-BB52-EEBF59C83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190D32-2BB4-E94B-A988-C090EBF6D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888AF3-44D7-574A-83BC-5D4B3D6A9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CDC2CE-F4BF-A345-8908-204563C31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52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C023E1-1DB1-B44A-97C5-95503B2DB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4C707A-3305-A94D-B91B-D57C4527B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39A8D3-F41C-9B48-B703-D7BCB28F0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41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B4320-C132-AA40-9FA3-0A2D70BC3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3EBC4-1BF3-9845-BADA-2BA99854A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B264F3-DF08-FB4D-B4F2-66B15F5771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79ACD1-07E7-E143-AD86-D6C423B05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FED0C4-0E0C-9B4C-879E-D6CF03E37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5EB4AB-4F77-AA4C-9029-48C969203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193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400FA-C405-7847-ADDD-3B9A48AF9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B26114-787A-1447-9C51-228624AE68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B6024A-8311-AB48-A1A7-FF295B710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80F4C4-AC2A-A244-A4DA-79455329A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0AE100-8862-F649-8768-D39167E88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E230E7-9989-A444-98F9-9B5CD9EF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445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AE75A-614D-724D-895E-BE8EC4B72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865FD6-9886-0049-B489-C6187B3EB9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868DD-8C99-E14C-988A-A8BF4B754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BDFB98-0984-3D4D-A662-A40E23684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56970-69C1-A248-AC00-8B5B63B37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9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61CE2A-41DE-9A45-AFDD-75933CD0DA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DD3EE5-CDDC-3043-B7D0-4D29EE7796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F5D682-1F7E-DC48-951A-D66CC4BD8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454FC-89FC-9441-9DE5-1348D0D3F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080AC-344E-A345-B63F-64790F649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9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CEB663-26D0-944D-AEC0-2A5FAC6F2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E4A81-E6DB-3C47-BC27-5F54809FB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B7D5ED-714B-BB45-8649-9124D52A9C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5BDA6-9B11-034B-A112-6C30E1D15940}" type="datetimeFigureOut">
              <a:rPr lang="en-US" smtClean="0"/>
              <a:t>12/15/20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C0293-74D6-B74C-94AD-BA971E748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E42F46-ADF3-6A44-B009-BD996706EC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ACF46-D99F-5C49-92FD-4D782E02EF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41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7.tiff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5.m4a"/><Relationship Id="rId7" Type="http://schemas.openxmlformats.org/officeDocument/2006/relationships/image" Target="../media/image10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09676-0BF9-F643-8C5A-065B07B3F0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Elm Class</a:t>
            </a:r>
            <a:br>
              <a:rPr lang="en-US" dirty="0"/>
            </a:br>
            <a:r>
              <a:rPr lang="en-US" dirty="0"/>
              <a:t>English lesson</a:t>
            </a:r>
            <a:br>
              <a:rPr lang="en-US" dirty="0"/>
            </a:br>
            <a:r>
              <a:rPr lang="en-US" dirty="0"/>
              <a:t>Wednesday 16</a:t>
            </a:r>
            <a:r>
              <a:rPr lang="en-US" baseline="30000" dirty="0"/>
              <a:t>th</a:t>
            </a:r>
            <a:r>
              <a:rPr lang="en-US" dirty="0"/>
              <a:t> December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EB8E9F9-EA9F-5A47-8CDC-E764BBFD86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2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3"/>
    </mc:Choice>
    <mc:Fallback xmlns="">
      <p:transition spd="slow" advTm="5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87914-12DE-8449-8B54-533C71118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90700" y="882650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L.O: To write a list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86C2CD4-FF8A-4E49-BD80-E33CA04C59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5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8"/>
    </mc:Choice>
    <mc:Fallback xmlns="">
      <p:transition spd="slow" advTm="7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A430A-E697-6540-9CC2-A413AE73D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do we use list for?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6E105A-9647-EC4A-8300-ACAC34417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34632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We use lists for lots of different things such as; instructions , putting things in order, things we want to do or even items to buy for shopping.</a:t>
            </a:r>
          </a:p>
          <a:p>
            <a:r>
              <a:rPr lang="en-US" dirty="0"/>
              <a:t>You don’t always need to write a list down but it does help you to remember.</a:t>
            </a: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pic>
        <p:nvPicPr>
          <p:cNvPr id="5122" name="Picture 2" descr="don-t-forget-clipart-animated-3 - MRX Media Limited">
            <a:extLst>
              <a:ext uri="{FF2B5EF4-FFF2-40B4-BE49-F238E27FC236}">
                <a16:creationId xmlns:a16="http://schemas.microsoft.com/office/drawing/2014/main" id="{0887A783-AA71-0C47-92F2-F90275EBD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3743325"/>
            <a:ext cx="27305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ist Cliparts - Bucket List Clipart Png , Transparent Cartoon - Jing.fm">
            <a:extLst>
              <a:ext uri="{FF2B5EF4-FFF2-40B4-BE49-F238E27FC236}">
                <a16:creationId xmlns:a16="http://schemas.microsoft.com/office/drawing/2014/main" id="{428DD9D1-E1F6-6443-8050-5D26317CF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62" y="3400425"/>
            <a:ext cx="2840038" cy="284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Grocery List | Personalised shop, Kids blanks, Shopping list">
            <a:extLst>
              <a:ext uri="{FF2B5EF4-FFF2-40B4-BE49-F238E27FC236}">
                <a16:creationId xmlns:a16="http://schemas.microsoft.com/office/drawing/2014/main" id="{5CD3917F-A4FD-1040-B109-77BA0937B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662" y="3457575"/>
            <a:ext cx="20447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A321D17-1F27-0C45-88EE-AF67999A01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82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67"/>
    </mc:Choice>
    <mc:Fallback xmlns="">
      <p:transition spd="slow" advTm="23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943D1-E092-C944-9D9B-FD280EF12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 list of my top 5 </a:t>
            </a:r>
            <a:r>
              <a:rPr lang="en-US" dirty="0" err="1"/>
              <a:t>favourite</a:t>
            </a:r>
            <a:r>
              <a:rPr lang="en-US" dirty="0"/>
              <a:t> colours in order.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3869C-871A-A543-BC10-FC2A333A89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sz="5400" dirty="0">
                <a:latin typeface="+mj-lt"/>
              </a:rPr>
              <a:t>Blue</a:t>
            </a:r>
          </a:p>
          <a:p>
            <a:pPr marL="514350" indent="-514350">
              <a:buAutoNum type="arabicPeriod"/>
            </a:pPr>
            <a:r>
              <a:rPr lang="en-US" sz="5400" dirty="0">
                <a:latin typeface="+mj-lt"/>
              </a:rPr>
              <a:t>Turquoise</a:t>
            </a:r>
          </a:p>
          <a:p>
            <a:pPr marL="514350" indent="-514350">
              <a:buAutoNum type="arabicPeriod"/>
            </a:pPr>
            <a:r>
              <a:rPr lang="en-US" sz="5400" dirty="0">
                <a:latin typeface="+mj-lt"/>
              </a:rPr>
              <a:t>Red</a:t>
            </a:r>
          </a:p>
          <a:p>
            <a:pPr marL="514350" indent="-514350">
              <a:buAutoNum type="arabicPeriod"/>
            </a:pPr>
            <a:r>
              <a:rPr lang="en-US" sz="5400" dirty="0">
                <a:latin typeface="+mj-lt"/>
              </a:rPr>
              <a:t>Lilac</a:t>
            </a:r>
          </a:p>
          <a:p>
            <a:pPr marL="514350" indent="-514350">
              <a:buAutoNum type="arabicPeriod"/>
            </a:pPr>
            <a:r>
              <a:rPr lang="en-US" sz="5400" dirty="0">
                <a:latin typeface="+mj-lt"/>
              </a:rPr>
              <a:t>Yellow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AutoNum type="arabicPeriod"/>
            </a:pPr>
            <a:endParaRPr lang="en-US" dirty="0"/>
          </a:p>
        </p:txBody>
      </p:sp>
      <p:sp>
        <p:nvSpPr>
          <p:cNvPr id="5" name="Left Arrow 4">
            <a:extLst>
              <a:ext uri="{FF2B5EF4-FFF2-40B4-BE49-F238E27FC236}">
                <a16:creationId xmlns:a16="http://schemas.microsoft.com/office/drawing/2014/main" id="{EB637070-5F0E-FD42-A576-812F4AD0E911}"/>
              </a:ext>
            </a:extLst>
          </p:cNvPr>
          <p:cNvSpPr/>
          <p:nvPr/>
        </p:nvSpPr>
        <p:spPr>
          <a:xfrm rot="18932757">
            <a:off x="1094283" y="2308487"/>
            <a:ext cx="2788171" cy="64457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3901034-F5AE-9A4E-AEE1-F8D5CB1C7F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478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95"/>
    </mc:Choice>
    <mc:Fallback xmlns="">
      <p:transition spd="slow" advTm="40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page1image45649776">
            <a:extLst>
              <a:ext uri="{FF2B5EF4-FFF2-40B4-BE49-F238E27FC236}">
                <a16:creationId xmlns:a16="http://schemas.microsoft.com/office/drawing/2014/main" id="{3ACCAD48-06AC-8243-9343-39A6623C9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22" y="263408"/>
            <a:ext cx="5479478" cy="591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age1image39385536">
            <a:extLst>
              <a:ext uri="{FF2B5EF4-FFF2-40B4-BE49-F238E27FC236}">
                <a16:creationId xmlns:a16="http://schemas.microsoft.com/office/drawing/2014/main" id="{302214B6-B757-4847-B196-C4845ECB3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6325" y="571500"/>
            <a:ext cx="44450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page1image39386304">
            <a:extLst>
              <a:ext uri="{FF2B5EF4-FFF2-40B4-BE49-F238E27FC236}">
                <a16:creationId xmlns:a16="http://schemas.microsoft.com/office/drawing/2014/main" id="{B3FE4F4F-CE68-7448-B64E-5E45D191B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6100" y="571500"/>
            <a:ext cx="44450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age1image39512384">
            <a:extLst>
              <a:ext uri="{FF2B5EF4-FFF2-40B4-BE49-F238E27FC236}">
                <a16:creationId xmlns:a16="http://schemas.microsoft.com/office/drawing/2014/main" id="{C89DA187-0B62-2342-B76F-217D66A4F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75" y="571500"/>
            <a:ext cx="44450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page1image39512192">
            <a:extLst>
              <a:ext uri="{FF2B5EF4-FFF2-40B4-BE49-F238E27FC236}">
                <a16:creationId xmlns:a16="http://schemas.microsoft.com/office/drawing/2014/main" id="{EE8252EE-D67D-B342-B458-A9E9E0913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650" y="571500"/>
            <a:ext cx="44450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age1image39461696">
            <a:extLst>
              <a:ext uri="{FF2B5EF4-FFF2-40B4-BE49-F238E27FC236}">
                <a16:creationId xmlns:a16="http://schemas.microsoft.com/office/drawing/2014/main" id="{AACFC078-3A4B-284E-BD55-C81A9B4DD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5425" y="571500"/>
            <a:ext cx="1752600" cy="67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57456B-B247-3F45-B947-545248451A51}"/>
              </a:ext>
            </a:extLst>
          </p:cNvPr>
          <p:cNvSpPr txBox="1"/>
          <p:nvPr/>
        </p:nvSpPr>
        <p:spPr>
          <a:xfrm>
            <a:off x="1484026" y="1798820"/>
            <a:ext cx="4811843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/>
              <a:t>A hug from my Mummy</a:t>
            </a:r>
          </a:p>
          <a:p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A1816-B9F2-C746-AFB2-B7BD2E9DFF22}"/>
              </a:ext>
            </a:extLst>
          </p:cNvPr>
          <p:cNvSpPr txBox="1"/>
          <p:nvPr/>
        </p:nvSpPr>
        <p:spPr>
          <a:xfrm>
            <a:off x="1484026" y="2447545"/>
            <a:ext cx="27374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2. Garden chair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B74DF9-9881-C64C-9D15-5D513DDBB6F6}"/>
              </a:ext>
            </a:extLst>
          </p:cNvPr>
          <p:cNvSpPr txBox="1"/>
          <p:nvPr/>
        </p:nvSpPr>
        <p:spPr>
          <a:xfrm>
            <a:off x="1484026" y="3033119"/>
            <a:ext cx="17327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3. Bicycle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A5B596-460E-164A-A76B-11B5FA5853C7}"/>
              </a:ext>
            </a:extLst>
          </p:cNvPr>
          <p:cNvSpPr txBox="1"/>
          <p:nvPr/>
        </p:nvSpPr>
        <p:spPr>
          <a:xfrm>
            <a:off x="6580682" y="3088065"/>
            <a:ext cx="440710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0070C0"/>
                </a:solidFill>
              </a:rPr>
              <a:t>Your task today is to write your own list of things you would like Santa to bring.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E142F04-D660-1140-87C8-EF876344C5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528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59"/>
    </mc:Choice>
    <mc:Fallback xmlns="">
      <p:transition spd="slow" advTm="61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6.9|12.2|10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120</Words>
  <Application>Microsoft Macintosh PowerPoint</Application>
  <PresentationFormat>Widescreen</PresentationFormat>
  <Paragraphs>17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Elm Class English lesson Wednesday 16th December</vt:lpstr>
      <vt:lpstr>L.O: To write a list</vt:lpstr>
      <vt:lpstr>What do we use list for?</vt:lpstr>
      <vt:lpstr>A list of my top 5 favourite colours in order.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Elm Class English lesson Wednesday 15th December</dc:title>
  <dc:creator>Zoe Bagley</dc:creator>
  <cp:lastModifiedBy>Zoe Bagley</cp:lastModifiedBy>
  <cp:revision>8</cp:revision>
  <dcterms:created xsi:type="dcterms:W3CDTF">2020-12-15T15:33:14Z</dcterms:created>
  <dcterms:modified xsi:type="dcterms:W3CDTF">2020-12-15T16:57:36Z</dcterms:modified>
</cp:coreProperties>
</file>