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  <p:sldId id="262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58EBF-7A9A-4EC8-ADC7-0720A10627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A69017-88BC-44ED-81E9-684A4810C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0F707-7BDA-4427-8AC0-C5889716C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9743B-5864-4A04-BCB2-05757C337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F34C9-9F57-42AB-9F7C-037F52BAF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020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6BC46-B1F0-4687-9D33-9B5156D3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76AA0-1DFF-4495-8972-489015956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F0818-E366-482C-BAB1-87337EEE2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93D8A-28B4-4A7C-9DEC-28D48C30C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557EF-3AE7-4DFE-8A99-D6DE534EF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817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5D491-541C-4DEC-A27D-088C8A5A0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F1907-EFDD-4818-AC3E-13C31332B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7C96B-0E53-43BC-9187-C949249D8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3BAFD-9191-47C7-9CA8-AAD796FAE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2D5F2-A339-4624-B042-EBADD326E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56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F042D-8EF0-49DB-944F-4065604DC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5F742-4FDC-4AA6-9AFC-8C2C5DC79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BA8E0-044F-443E-BB1B-A58657547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C4373-1995-44CA-A645-B4D06331C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1B61F0-78CF-42D9-B543-13388B203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DFACCA-E1FA-4F84-846E-4AB645F44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50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EE9EB-9D54-4432-8563-6F8EF1B17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33550D-D03B-40E9-9069-10944AB1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768F41-FC99-4B2C-8E22-7EC91DC483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E2CB78-00E2-4BE6-9A0D-0CE6DCF6BB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B20E51-D5B7-4A56-8B7E-7762603F93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DD4106-3C55-4EB4-A2A3-DABA5E68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23C494-4668-4DB6-8078-8ECEAA8D8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1D0D0A-8D16-4FE9-A43C-6B8A2C4E5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828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91803-038E-4198-B979-E1E2CE49C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F2DA5-5CC8-4182-924D-DDAE69160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B2775C-17B1-4757-B96D-B012D7589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99046D-DC89-4C50-866D-D7B75D026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026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5AECC0-ECA3-40A0-99C3-208AEA24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CB8C43-D7EE-41EE-82F0-40AE041DE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ECA678-63B5-4647-A667-9C2E32794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625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C26BB-8817-4C3F-9CEC-A32A9B331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C72F3-C005-4022-8E43-5A27DF8C3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F7101E-C4B2-4CF6-B264-44FA46ABE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DC052F-9404-4CA9-AB40-4252D82EF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348F4-4067-477B-8E61-037EAD2D7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0E2B2F-792E-410B-913D-577EFBDBB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877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89A6-21E5-48BA-B3B2-2C5ABD6B7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B34302-E4EC-49BE-9163-EBEC9A4859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D411D-7051-434B-B8F1-013865616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D2E4A-F0CF-48F2-8269-41D533377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0F766-D69B-46BF-BFC8-FAB9A6D4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A20366-DA47-4CB1-A857-D39AFC9D7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10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B714E-4C1D-4EDA-A54F-62AA97A5C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E12BF-A348-48E8-8998-94F6C879D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6A136-AE2B-4502-8763-6D093F16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E8D376-2F97-4269-AB03-0F37AD0B4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2EA490-ED3C-4D12-B458-F7AAE26AD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754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2740DE-D6E3-4424-AC62-00D1FE2D45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5BA066-A2DF-4837-9188-4B6BF276C4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479BC-F509-4B84-ACF9-4774B0B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30774-75B7-4D90-A679-5696EE548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48638-F5D9-499E-AAA8-BBF3BA412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553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0562AE-423A-48EE-9136-8955D97CF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A60E20-A7D2-4420-87EC-17689D16D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92505-4B38-467D-9A6E-EF87CDEC0B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3CF3E-A8FA-4113-A14B-049C8BCE9267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274CD-CC2C-4578-8FBD-9D20CF118C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26F13-971D-40C1-974D-F883F0BAE5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184BE-0D8E-49AF-A07C-215E238B2E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00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9DA9C-DCE2-4AC0-A212-83C0E82DC9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FEFCDE-6737-44CB-915D-0BAE151CD6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904F11-6853-417E-8436-E1FF08871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11"/>
            <a:ext cx="12192000" cy="683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386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728B1-0F00-475F-9E2E-3068B4E4D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B5564-AA6B-44BB-A5F1-728868AC8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5D74D1-7824-4580-A131-819381BDE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641"/>
            <a:ext cx="12192000" cy="652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7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1143C-25B2-4AC7-BDB9-B8F12C2EB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562B2-4D65-4172-B1BD-DB3016C49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BC24E-1FA2-44CC-B9E9-F0B60E837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61" y="0"/>
            <a:ext cx="10843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296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18EEA-DB47-41E0-8520-D8A405976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A8245-0EED-4F30-882D-660EBE6BD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B4C38F-C39F-4952-AD0A-56A3B1D8C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564"/>
            <a:ext cx="12192000" cy="645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22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0A019-2A3F-4C06-A449-167408B57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F30ED-85E8-4194-9917-F701D1CE3F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C2873-2688-4C1A-9E71-C2926C9CF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830"/>
            <a:ext cx="12192000" cy="609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375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B6550B8-1369-4A24-887C-8211C12AE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89" y="0"/>
            <a:ext cx="116730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556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DF4DCE-773E-4B92-B246-71628566D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9191"/>
            <a:ext cx="12192000" cy="61596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8DD11F-BCAC-4EE3-AADC-96E4A2209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3E7C5-D3FF-4E75-970F-FE9077D73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7F77CF-DA9B-4F09-BF7D-CA5FA3D6F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56" y="173117"/>
            <a:ext cx="12192000" cy="6159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90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982B85-4976-4F72-AE95-DF454ADC2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62" y="0"/>
            <a:ext cx="12045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04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205A3-A9B1-4D6C-A5D2-DAE6C28E0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28C69-7B60-4190-BF53-C459A87E31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7C589E-3D2C-4C05-91F5-8E8149BB0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0671"/>
            <a:ext cx="12192000" cy="615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779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38164-E57C-4B1C-B38D-33C92D662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157" y="440708"/>
            <a:ext cx="10515600" cy="222336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On your piece of paper start with 1 lot of 2 (cherries) and continue to at least 5 lots of 2 (cherries). If you can, carry on until you reach 12 lots of 2! Remember to write all of your answers.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C9A385-8D6D-4A05-89B0-5ACAAEE2F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317" y="1928379"/>
            <a:ext cx="655982" cy="6186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5302A7-5BD9-4ED8-932A-411810BEFB6A}"/>
              </a:ext>
            </a:extLst>
          </p:cNvPr>
          <p:cNvSpPr txBox="1"/>
          <p:nvPr/>
        </p:nvSpPr>
        <p:spPr>
          <a:xfrm>
            <a:off x="1925819" y="1744754"/>
            <a:ext cx="8018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=  2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/>
              <a:t>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6F870E-6E15-456B-A1F2-28AB6067F346}"/>
              </a:ext>
            </a:extLst>
          </p:cNvPr>
          <p:cNvSpPr txBox="1"/>
          <p:nvPr/>
        </p:nvSpPr>
        <p:spPr>
          <a:xfrm>
            <a:off x="1650055" y="2419636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=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9F26D8-27FE-4338-8D4A-356F33D1ED53}"/>
              </a:ext>
            </a:extLst>
          </p:cNvPr>
          <p:cNvSpPr txBox="1"/>
          <p:nvPr/>
        </p:nvSpPr>
        <p:spPr>
          <a:xfrm>
            <a:off x="1079354" y="2850738"/>
            <a:ext cx="1648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 x 2 =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932BD7-E862-4A95-AB0C-88BC0577B765}"/>
              </a:ext>
            </a:extLst>
          </p:cNvPr>
          <p:cNvSpPr txBox="1"/>
          <p:nvPr/>
        </p:nvSpPr>
        <p:spPr>
          <a:xfrm>
            <a:off x="1038687" y="319596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08A5E3-278D-4902-881A-DA8910C00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304" y="3596859"/>
            <a:ext cx="655982" cy="6186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911B21-09CA-4112-A839-1B9A091F3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363" y="3601988"/>
            <a:ext cx="655982" cy="6186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3C782D-A308-4BAA-B7F6-E8832D9B3734}"/>
              </a:ext>
            </a:extLst>
          </p:cNvPr>
          <p:cNvSpPr txBox="1"/>
          <p:nvPr/>
        </p:nvSpPr>
        <p:spPr>
          <a:xfrm>
            <a:off x="1398352" y="3758422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+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B2BF49-B459-4866-98B5-BEF5B6CC1E77}"/>
              </a:ext>
            </a:extLst>
          </p:cNvPr>
          <p:cNvSpPr txBox="1"/>
          <p:nvPr/>
        </p:nvSpPr>
        <p:spPr>
          <a:xfrm>
            <a:off x="2361253" y="3781209"/>
            <a:ext cx="655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=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52D357-E695-4027-940E-4B223472365A}"/>
              </a:ext>
            </a:extLst>
          </p:cNvPr>
          <p:cNvSpPr/>
          <p:nvPr/>
        </p:nvSpPr>
        <p:spPr>
          <a:xfrm>
            <a:off x="1079354" y="4149795"/>
            <a:ext cx="1347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+ 2 =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289DCFD-3BDB-4C2D-A530-AE9A546AB8E4}"/>
              </a:ext>
            </a:extLst>
          </p:cNvPr>
          <p:cNvSpPr/>
          <p:nvPr/>
        </p:nvSpPr>
        <p:spPr>
          <a:xfrm>
            <a:off x="1040882" y="4580897"/>
            <a:ext cx="14478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x 2 = </a:t>
            </a:r>
          </a:p>
        </p:txBody>
      </p:sp>
    </p:spTree>
    <p:extLst>
      <p:ext uri="{BB962C8B-B14F-4D97-AF65-F5344CB8AC3E}">
        <p14:creationId xmlns:p14="http://schemas.microsoft.com/office/powerpoint/2010/main" val="3647429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71</Words>
  <Application>Microsoft Office PowerPoint</Application>
  <PresentationFormat>Widescreen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J. Chambers</cp:lastModifiedBy>
  <cp:revision>12</cp:revision>
  <dcterms:created xsi:type="dcterms:W3CDTF">2021-01-04T12:11:16Z</dcterms:created>
  <dcterms:modified xsi:type="dcterms:W3CDTF">2021-01-04T22:24:35Z</dcterms:modified>
</cp:coreProperties>
</file>