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8" r:id="rId11"/>
    <p:sldId id="285" r:id="rId12"/>
    <p:sldId id="289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272" r:id="rId22"/>
    <p:sldId id="264" r:id="rId23"/>
    <p:sldId id="304" r:id="rId24"/>
    <p:sldId id="307" r:id="rId25"/>
    <p:sldId id="305" r:id="rId26"/>
    <p:sldId id="306" r:id="rId27"/>
    <p:sldId id="308" r:id="rId28"/>
    <p:sldId id="314" r:id="rId29"/>
    <p:sldId id="315" r:id="rId30"/>
    <p:sldId id="312" r:id="rId31"/>
    <p:sldId id="313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8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62000-01D2-4FA4-BFC7-E02B23844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00477-27A8-4F6F-B27C-9C997C7D1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CF037-0E20-4F5C-B473-461DC5C39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CC21E-2DEB-49DC-9AC2-FC988FFA8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B60E-919D-4966-B287-C32380A95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5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A90BF-15F4-46B0-ACF8-98710B3B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1E24-C315-4C55-9D3E-B8E0B4E69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8C013-30DB-4523-A432-5F8D766FE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D058D-B34E-4766-B054-D656CC95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9BA27-CB8D-40D9-B59D-5240CE1A9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0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4E33-51A6-4777-9D3E-16EFAAF6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EF180-7142-4AEF-9261-961BBB90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BC7BB-6187-4C3B-A6C0-C825B39F9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789AE-91F4-45A4-B12E-22017994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087ED-12DA-4F04-AB61-12AA6C97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8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BB543-9166-44D6-BECE-B617FAC0B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9BD69-2628-4AC4-A377-F69565544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C64D3E-6B56-489D-A416-BD55420D6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08C02-88D6-416A-8587-37B4F23ED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0ECDB-E7E4-401F-AFC1-878021CC7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80281-8505-4C9D-B909-ED97C007B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65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A4F36-A663-4945-AD1A-273FB9508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AB106-8A70-491B-B620-3A40312FD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88B93-8E96-421D-9907-9EF1738CF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A81F1E-51D6-497E-BEF7-528CD39BEA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6BB99-96BE-4144-973B-2F7CA2675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F05135-A571-4631-AACB-17837C0E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F99D15-5F2A-4375-B3B8-2EDEDB376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C70910-F361-4709-8B24-5DCA6D68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29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6826-77F8-41A3-AA67-4CBCE2B5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CE5B7D-EB7C-43EA-8F05-373E46393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82285-1605-4A34-83F8-1AC24406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1BE738-351F-418D-A7AB-21561B96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2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80C1-EAB4-4824-A226-5C697FD98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82CD1F-A48C-42BF-8489-639FF52EF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73F734-B941-4DF3-9176-70692553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0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1CAA6-8527-4256-95BB-9DF1847F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BB9C9-DCBA-4437-8EA6-C5EFBAEDD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C49AE-3950-4A91-B6CC-023D7B731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7F867-1B45-493B-AB17-586EE854E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D4D63-B222-4A45-A42A-60BFD4428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18D09-39E4-43C0-BECB-6B33E88C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6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ABD10-5DC6-4AFA-944B-6CC392FA8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991043-A8E7-4D23-A989-1F5D12C48E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95C6C-297F-4AE9-91EF-5E95AC4E9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68D22-A8AE-428F-AE97-64853894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ACEA7-F2E1-4775-B977-99A26A71E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1EA87-501A-441C-9003-6B578D8E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540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C6ED5-980D-4C09-8122-E54376BED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A3B55A-0AA9-47BC-8D45-0402D007C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59AFE-F1AA-4C9D-9D1E-9E9FE13F2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03342-3A42-414F-928A-FBF64F7B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EC9E-A193-4329-A93F-F05902A8C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72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CF713F-2A90-42CC-BA3C-49D5C292D1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16C2E4-A877-4543-90E7-3009656C4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1A308-7F9B-4AC3-8CAD-DD792710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D9F40-2EB6-444E-AFFD-25CF5426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196AA-CE31-46E4-8946-F12F836F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02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9DEB4-7C4F-4CD1-8FA1-9F972A51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8F087-4E94-43CB-A1F5-084D6240E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B6F6D-BC57-449F-9F21-042DD4D64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FFF2F-39AC-4894-ADF0-75C508AE6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563D9-17BF-478D-8210-D6FD2317F9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qVqNaIZHOw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CC6265-9D97-407B-9127-7F86F070E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519"/>
            <a:ext cx="12192000" cy="675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27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1A2D57-ED91-4F0F-A453-A1C1919A9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11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9323FC-8BEC-4B65-8751-65937FA7E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95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27746-A584-407C-BFD1-5B71B1494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63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19893D-F2A3-4963-9C59-046FC585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326"/>
            <a:ext cx="12192000" cy="669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91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8F167D-BB08-48A9-B9C5-226E16896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99"/>
            <a:ext cx="12192000" cy="663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72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9D6631-DB2C-486B-A1B9-78B937B45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48"/>
            <a:ext cx="12192000" cy="673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8ACAFB-3166-442C-A23E-BB7390949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848"/>
            <a:ext cx="12192000" cy="65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9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1B376D-E873-445B-9F28-CADA3D0BE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42"/>
            <a:ext cx="12192000" cy="671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49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B60593-84BF-4647-850F-4B8E004A0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46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AC4E7F-E2DD-4582-96AF-C829B6070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39"/>
            <a:ext cx="12192000" cy="676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6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E78E67-C4B1-4F3B-9E1C-19E30A8B0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977"/>
            <a:ext cx="12192000" cy="673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10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439D48-1C9C-4A74-8E1C-1F531AB87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038"/>
            <a:ext cx="12192000" cy="66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77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1EEDD751-67D3-429B-99DD-7B9F2FDA0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7120"/>
            <a:ext cx="12192000" cy="662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9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19B459-D0E7-4C8E-B99D-0540263912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004"/>
            <a:ext cx="12192000" cy="6713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39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6D5ACA0-282D-4FA4-81FF-5D4D7451D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13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B53F55D-1249-490D-A418-62F5BF5B48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5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A004439-1077-42A6-8286-3F2798F2B5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402"/>
            <a:ext cx="12192000" cy="6751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892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E7007D3-5C55-48F1-9AFA-9D64B50CCB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897"/>
            <a:ext cx="12192000" cy="672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397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068D39-E982-4763-A471-A5A0D2B696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615"/>
            <a:ext cx="12192000" cy="672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43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8B4A3-45AD-4A83-90E0-23B2150AC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65"/>
            <a:ext cx="12192000" cy="673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5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7B698-EF6F-4AA5-80C8-AF28BFC81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375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82CE46E-4AF4-4D76-9E39-333A255D5A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5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33CABEA-7F53-44B5-AD17-0DFDF53F6C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395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33EC605-321C-4D92-B54D-314EFC80B2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5721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DDE31E8-304B-4291-9B58-DB59ECD9EA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743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00A1AD2-3E8D-4598-9B2F-06807BCE2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05028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A322920-3306-495E-BC3D-CB36D74FA349}"/>
              </a:ext>
            </a:extLst>
          </p:cNvPr>
          <p:cNvSpPr/>
          <p:nvPr/>
        </p:nvSpPr>
        <p:spPr>
          <a:xfrm>
            <a:off x="3562229" y="6253864"/>
            <a:ext cx="50675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https://www.youtube.com/watch?v=yqVqNaIZHOw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859550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6AD1F3-2FD1-4679-8733-63E74DA43A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886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47A447-56C4-44A1-8939-BAD448D066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947"/>
            <a:ext cx="12192000" cy="6740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7352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E186B0A-1E69-4C1B-AAD5-92E7702905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506"/>
            <a:ext cx="12192000" cy="678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8012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205D37-15EC-4F21-8C1A-8CEFE179A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335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13</Words>
  <Application>Microsoft Office PowerPoint</Application>
  <PresentationFormat>Widescreen</PresentationFormat>
  <Paragraphs>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17</cp:revision>
  <dcterms:created xsi:type="dcterms:W3CDTF">2020-10-10T16:52:18Z</dcterms:created>
  <dcterms:modified xsi:type="dcterms:W3CDTF">2020-10-17T16:14:55Z</dcterms:modified>
</cp:coreProperties>
</file>