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72" r:id="rId3"/>
    <p:sldId id="273" r:id="rId4"/>
    <p:sldId id="274" r:id="rId5"/>
    <p:sldId id="275" r:id="rId6"/>
    <p:sldId id="276" r:id="rId7"/>
    <p:sldId id="278" r:id="rId8"/>
    <p:sldId id="280" r:id="rId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740" autoAdjust="0"/>
    <p:restoredTop sz="94639" autoAdjust="0"/>
  </p:normalViewPr>
  <p:slideViewPr>
    <p:cSldViewPr>
      <p:cViewPr varScale="1">
        <p:scale>
          <a:sx n="82" d="100"/>
          <a:sy n="82" d="100"/>
        </p:scale>
        <p:origin x="1882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6">
            <a:extLst>
              <a:ext uri="{FF2B5EF4-FFF2-40B4-BE49-F238E27FC236}">
                <a16:creationId xmlns:a16="http://schemas.microsoft.com/office/drawing/2014/main" id="{9920C1DE-7857-40A1-BE81-D50DE0A8567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03794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6">
            <a:extLst>
              <a:ext uri="{FF2B5EF4-FFF2-40B4-BE49-F238E27FC236}">
                <a16:creationId xmlns:a16="http://schemas.microsoft.com/office/drawing/2014/main" id="{AE7C0766-EEA4-4753-A046-4B03916AB3B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74365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8452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4157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476EA96-FCCC-4D02-B925-4EB364CDE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EC364-E2ED-4BE5-8F27-61A1F956B23D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E4B9621-E874-414A-9653-4564E95B2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29359AFC-CC96-4E92-B61B-45EE8E4F8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E1F16-4936-48B4-9DD7-C0D8D619F6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1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26B7EB6-DB1E-433E-AECE-15840930BE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CB7D9-9AF7-4FC7-BB24-F225668C66D9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E9FD7A3-D8BD-4305-A28A-2F46B12F1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ADE7BC0-1BD3-4713-AB9C-93659BE4E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1D2EA-1E7A-4B37-8867-0A980E0F7DD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886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A2174446-53FA-4A6B-BB34-75C40D3EE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DE6E1-CA72-44DE-A09F-06628FA1D551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76A9894-E32D-4A30-AE5B-3C3337AEE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5252C3C-CB88-41EA-8C83-506ADC2B7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ED993-7386-4117-B391-0CA30DBDC5B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924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2549D00-2A7C-4747-A651-0642787C2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3E49A-DE2A-4D6E-90CC-E5990E716FE6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6DDBFB1-76C8-47FA-867E-7D4F3D484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264D998-245A-4AF7-9AEA-15A49F2B2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C699B-D3E0-4417-848F-FB79B9CFB17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559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8770C22-B9EE-45AB-9DB0-E92B0BF73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B780D-4AA4-41AE-BCCE-2EF397B3E0EC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1C23EF8-BEAC-489A-A477-E125D2C6C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FC15E67-B20D-4E9F-8121-EACD79AA3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8D549-3D58-4FC7-855D-03D27B930B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403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6F85CB-BF47-4863-90C3-338992155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6DCF4-8263-43E4-869C-C1A1CCE59254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FA373F-FD8D-41E0-AC75-D19DE44228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963D95-D17D-499B-9975-4B6A0858E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F65F4-5A56-4799-82A0-CF1F39EBFC8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678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69A680-4AB4-4499-9A37-385CF784B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385CB-62B2-45B1-977D-55F5720304C3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2AAB5D-2FB8-408C-9673-D513A04F9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EABF8-5BF9-438E-9CD6-363C5EC62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576BC-B33C-47B9-B1B7-350332C845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344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7DC0C317-F0AE-42AE-96C0-B314CE5FA53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AF3FF3A-F74A-4861-B100-806D3378971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A01166-DF47-43A0-9C10-51D23F6AA2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7060BD-479C-446A-8252-B3350A3B3232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729F65-8BBE-4965-988E-44C3970FF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3F8A8E-41A1-4C2C-84BB-7DE9206B9E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97B69B-418A-4583-BFE5-D8C25EDC16D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6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6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">
            <a:extLst>
              <a:ext uri="{FF2B5EF4-FFF2-40B4-BE49-F238E27FC236}">
                <a16:creationId xmlns:a16="http://schemas.microsoft.com/office/drawing/2014/main" id="{78195E29-2051-4BC4-B71D-5C6792077B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9863" y="1628775"/>
            <a:ext cx="62642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600">
                <a:latin typeface="Comic Sans MS" panose="030F0702030302020204" pitchFamily="66" charset="0"/>
              </a:rPr>
              <a:t>LO: To divide numbers by sharing</a:t>
            </a:r>
          </a:p>
        </p:txBody>
      </p:sp>
      <p:pic>
        <p:nvPicPr>
          <p:cNvPr id="6147" name="Picture 2">
            <a:extLst>
              <a:ext uri="{FF2B5EF4-FFF2-40B4-BE49-F238E27FC236}">
                <a16:creationId xmlns:a16="http://schemas.microsoft.com/office/drawing/2014/main" id="{9FE35197-A9B1-4159-9BF4-32AC449DF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3284538"/>
            <a:ext cx="4041775" cy="209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25C120B-1B06-45C7-A2A5-1D85BB8E8C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/>
    </mc:Choice>
    <mc:Fallback>
      <p:transition spd="slow" advTm="98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52294BA4-06C8-41F6-977D-F02AC04A2FA9}"/>
              </a:ext>
            </a:extLst>
          </p:cNvPr>
          <p:cNvSpPr/>
          <p:nvPr/>
        </p:nvSpPr>
        <p:spPr>
          <a:xfrm>
            <a:off x="911225" y="3716338"/>
            <a:ext cx="2233613" cy="223361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B0E8133-3DFB-41B1-8E72-E4FC4C51E7D5}"/>
              </a:ext>
            </a:extLst>
          </p:cNvPr>
          <p:cNvSpPr/>
          <p:nvPr/>
        </p:nvSpPr>
        <p:spPr>
          <a:xfrm>
            <a:off x="3492500" y="3789363"/>
            <a:ext cx="2232025" cy="223202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9431550-B90A-4CC3-BEC5-27BCC02CE8B5}"/>
              </a:ext>
            </a:extLst>
          </p:cNvPr>
          <p:cNvSpPr/>
          <p:nvPr/>
        </p:nvSpPr>
        <p:spPr>
          <a:xfrm>
            <a:off x="6105525" y="3700463"/>
            <a:ext cx="2232025" cy="223202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79" name="TextBox 2">
            <a:extLst>
              <a:ext uri="{FF2B5EF4-FFF2-40B4-BE49-F238E27FC236}">
                <a16:creationId xmlns:a16="http://schemas.microsoft.com/office/drawing/2014/main" id="{D5FA35AD-7B88-4376-8F19-2CCCCE9BA1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863600"/>
            <a:ext cx="70564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dirty="0">
                <a:solidFill>
                  <a:schemeClr val="accent6"/>
                </a:solidFill>
              </a:rPr>
              <a:t>9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sz="8000" dirty="0"/>
              <a:t>÷</a:t>
            </a:r>
            <a:r>
              <a:rPr lang="en-GB" altLang="en-US" sz="8000" dirty="0">
                <a:solidFill>
                  <a:srgbClr val="FF0000"/>
                </a:solidFill>
              </a:rPr>
              <a:t>  </a:t>
            </a:r>
            <a:r>
              <a:rPr lang="en-GB" altLang="en-US" sz="8000" dirty="0">
                <a:solidFill>
                  <a:schemeClr val="accent6"/>
                </a:solidFill>
              </a:rPr>
              <a:t>3</a:t>
            </a:r>
            <a:r>
              <a:rPr lang="en-GB" altLang="en-US" sz="8000" dirty="0"/>
              <a:t> </a:t>
            </a:r>
            <a:r>
              <a:rPr lang="en-GB" altLang="en-US" sz="8000" dirty="0">
                <a:latin typeface="Twinkl" pitchFamily="2" charset="0"/>
              </a:rPr>
              <a:t>=  </a:t>
            </a:r>
          </a:p>
        </p:txBody>
      </p:sp>
      <p:pic>
        <p:nvPicPr>
          <p:cNvPr id="7" name="cake">
            <a:extLst>
              <a:ext uri="{FF2B5EF4-FFF2-40B4-BE49-F238E27FC236}">
                <a16:creationId xmlns:a16="http://schemas.microsoft.com/office/drawing/2014/main" id="{EF9DDF9B-D3A5-4E8B-9350-77BFF073E0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563" y="2386013"/>
            <a:ext cx="576262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ake 2">
            <a:extLst>
              <a:ext uri="{FF2B5EF4-FFF2-40B4-BE49-F238E27FC236}">
                <a16:creationId xmlns:a16="http://schemas.microsoft.com/office/drawing/2014/main" id="{D418DC25-5A10-4735-B4D3-2809E6FC0C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888" y="2359025"/>
            <a:ext cx="576262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ake 3">
            <a:extLst>
              <a:ext uri="{FF2B5EF4-FFF2-40B4-BE49-F238E27FC236}">
                <a16:creationId xmlns:a16="http://schemas.microsoft.com/office/drawing/2014/main" id="{1DA4A58C-F84C-4B2D-A1CF-25E1C59FAB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2376488"/>
            <a:ext cx="576262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cake 4">
            <a:extLst>
              <a:ext uri="{FF2B5EF4-FFF2-40B4-BE49-F238E27FC236}">
                <a16:creationId xmlns:a16="http://schemas.microsoft.com/office/drawing/2014/main" id="{1DCB66F8-3258-4E11-B1A0-1880D9DFAE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975" y="2386013"/>
            <a:ext cx="576263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cake 5">
            <a:extLst>
              <a:ext uri="{FF2B5EF4-FFF2-40B4-BE49-F238E27FC236}">
                <a16:creationId xmlns:a16="http://schemas.microsoft.com/office/drawing/2014/main" id="{B0538043-C9BA-4E62-95F0-E3C78E7305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825" y="2368550"/>
            <a:ext cx="576263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cake 6">
            <a:extLst>
              <a:ext uri="{FF2B5EF4-FFF2-40B4-BE49-F238E27FC236}">
                <a16:creationId xmlns:a16="http://schemas.microsoft.com/office/drawing/2014/main" id="{52969CA9-20E6-457A-A66F-279128AEE1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188" y="2393950"/>
            <a:ext cx="576262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cake 7">
            <a:extLst>
              <a:ext uri="{FF2B5EF4-FFF2-40B4-BE49-F238E27FC236}">
                <a16:creationId xmlns:a16="http://schemas.microsoft.com/office/drawing/2014/main" id="{A864877B-5699-40B5-A5CD-8030681C14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4688" y="2368550"/>
            <a:ext cx="576262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cake 8">
            <a:extLst>
              <a:ext uri="{FF2B5EF4-FFF2-40B4-BE49-F238E27FC236}">
                <a16:creationId xmlns:a16="http://schemas.microsoft.com/office/drawing/2014/main" id="{D86F3EF3-F69D-4CA0-8F65-1661A89EC3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5725" y="2368550"/>
            <a:ext cx="576263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cake 9">
            <a:extLst>
              <a:ext uri="{FF2B5EF4-FFF2-40B4-BE49-F238E27FC236}">
                <a16:creationId xmlns:a16="http://schemas.microsoft.com/office/drawing/2014/main" id="{650CF068-07F8-4CCA-B093-67005966BE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288" y="2368550"/>
            <a:ext cx="576262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answer">
            <a:extLst>
              <a:ext uri="{FF2B5EF4-FFF2-40B4-BE49-F238E27FC236}">
                <a16:creationId xmlns:a16="http://schemas.microsoft.com/office/drawing/2014/main" id="{2A96E73F-B988-47C8-91F7-9C1CD0E986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836613"/>
            <a:ext cx="1200150" cy="1323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dirty="0">
                <a:solidFill>
                  <a:schemeClr val="accent6"/>
                </a:solidFill>
              </a:rPr>
              <a:t>3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91C4075-7EE5-4D06-A68F-328EFBA6A48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063"/>
    </mc:Choice>
    <mc:Fallback>
      <p:transition spd="slow" advTm="46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L -0.01563 0.24421 " pathEditMode="relative" rAng="0" ptsTypes="AA">
                                      <p:cBhvr>
                                        <p:cTn id="10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1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0.1875 0.24814 " pathEditMode="relative" rAng="0" ptsTypes="AA">
                                      <p:cBhvr>
                                        <p:cTn id="14" dur="1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75" y="1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11111E-6 L 0.40122 0.24421 " pathEditMode="relative" rAng="0" ptsTypes="AA">
                                      <p:cBhvr>
                                        <p:cTn id="18" dur="1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52" y="1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22222E-6 L -0.15226 0.2456 " pathEditMode="relative" rAng="0" ptsTypes="AA">
                                      <p:cBhvr>
                                        <p:cTn id="22" dur="1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22" y="1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81481E-6 L 0.04948 0.24676 " pathEditMode="relative" rAng="0" ptsTypes="AA">
                                      <p:cBhvr>
                                        <p:cTn id="26" dur="1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5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0.26216 0.24305 " pathEditMode="relative" rAng="0" ptsTypes="AA">
                                      <p:cBhvr>
                                        <p:cTn id="30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08" y="1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81481E-6 L -0.43906 0.38334 " pathEditMode="relative" rAng="0" ptsTypes="AA">
                                      <p:cBhvr>
                                        <p:cTn id="34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62" y="1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81481E-6 L -0.23524 0.38334 " pathEditMode="relative" rAng="0" ptsTypes="AA">
                                      <p:cBhvr>
                                        <p:cTn id="38" dur="1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71" y="1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81481E-6 L -0.01701 0.38334 " pathEditMode="relative" rAng="0" ptsTypes="AA">
                                      <p:cBhvr>
                                        <p:cTn id="42" dur="1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1" y="1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C26E2212-6BF8-4BF3-9006-FE7FEA54DD9C}"/>
              </a:ext>
            </a:extLst>
          </p:cNvPr>
          <p:cNvSpPr/>
          <p:nvPr/>
        </p:nvSpPr>
        <p:spPr>
          <a:xfrm>
            <a:off x="1692275" y="3302000"/>
            <a:ext cx="2663825" cy="266382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995436B-6487-4D04-B1F3-9121B40B2148}"/>
              </a:ext>
            </a:extLst>
          </p:cNvPr>
          <p:cNvSpPr/>
          <p:nvPr/>
        </p:nvSpPr>
        <p:spPr>
          <a:xfrm>
            <a:off x="4872038" y="3284538"/>
            <a:ext cx="2663825" cy="2665412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102" name="TextBox 2">
            <a:extLst>
              <a:ext uri="{FF2B5EF4-FFF2-40B4-BE49-F238E27FC236}">
                <a16:creationId xmlns:a16="http://schemas.microsoft.com/office/drawing/2014/main" id="{09B441FD-15E3-4CD5-B593-2BE4D9ADDA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863600"/>
            <a:ext cx="70564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dirty="0">
                <a:solidFill>
                  <a:schemeClr val="accent6"/>
                </a:solidFill>
              </a:rPr>
              <a:t>10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sz="8000" dirty="0"/>
              <a:t>÷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altLang="en-US" sz="8000" dirty="0">
                <a:solidFill>
                  <a:schemeClr val="accent6"/>
                </a:solidFill>
              </a:rPr>
              <a:t>2</a:t>
            </a:r>
            <a:r>
              <a:rPr lang="en-GB" altLang="en-US" sz="8000" dirty="0"/>
              <a:t> </a:t>
            </a:r>
            <a:r>
              <a:rPr lang="en-GB" altLang="en-US" sz="8000" dirty="0">
                <a:latin typeface="Twinkl" pitchFamily="2" charset="0"/>
              </a:rPr>
              <a:t>=  </a:t>
            </a:r>
          </a:p>
        </p:txBody>
      </p:sp>
      <p:sp>
        <p:nvSpPr>
          <p:cNvPr id="20" name="answer">
            <a:extLst>
              <a:ext uri="{FF2B5EF4-FFF2-40B4-BE49-F238E27FC236}">
                <a16:creationId xmlns:a16="http://schemas.microsoft.com/office/drawing/2014/main" id="{53F4D2FB-4042-4046-953C-59C3B28464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875" y="836613"/>
            <a:ext cx="1200150" cy="1323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dirty="0">
                <a:solidFill>
                  <a:schemeClr val="accent6"/>
                </a:solidFill>
              </a:rPr>
              <a:t>5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3738C1-F484-406A-A72A-D25AE8B8F2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033588"/>
            <a:ext cx="820737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1D6CA26-3226-4589-AB88-470062950F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388" y="2033588"/>
            <a:ext cx="820737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51D6E3D-A1C0-481D-B484-2DA950864C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738" y="2033588"/>
            <a:ext cx="8191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5A49589-1A74-4447-8FE5-86A6CEAF5F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8550" y="2058988"/>
            <a:ext cx="8191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CA99A5E-9E16-4017-B652-F5796F277A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041525"/>
            <a:ext cx="819150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D8BC7E4-1BFF-42AE-A59C-E3774A8735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988" y="2041525"/>
            <a:ext cx="819150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08BB044-9631-4F56-A94E-637FCBCD02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213" y="2033588"/>
            <a:ext cx="820737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A893F5C2-991D-4F7A-852E-4AF14188BA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288" y="2051050"/>
            <a:ext cx="820737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7DABEA6-724D-40AF-8E7E-567C8A2CD0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463" y="2878138"/>
            <a:ext cx="819150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48CE29C-54F3-47E0-B514-F706338502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013" y="2924175"/>
            <a:ext cx="819150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E210E19-DAF8-440A-93F8-72CE693D2B0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750"/>
    </mc:Choice>
    <mc:Fallback>
      <p:transition spd="slow" advTm="41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0.06805 0.26412 " pathEditMode="relative" rAng="0" ptsTypes="AA">
                                      <p:cBhvr>
                                        <p:cTn id="10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03" y="1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 L 0.32622 0.26296 " pathEditMode="relative" rAng="0" ptsTypes="AA">
                                      <p:cBhvr>
                                        <p:cTn id="14" dur="1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02" y="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 L -0.02604 0.26296 " pathEditMode="relative" rAng="0" ptsTypes="AA">
                                      <p:cBhvr>
                                        <p:cTn id="18" dur="1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0.2375 0.25926 " pathEditMode="relative" rAng="0" ptsTypes="AA">
                                      <p:cBhvr>
                                        <p:cTn id="22" dur="1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75" y="1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-0.03663 0.14097 " pathEditMode="relative" rAng="0" ptsTypes="AA">
                                      <p:cBhvr>
                                        <p:cTn id="26" dur="1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0.15017 0.2618 " pathEditMode="relative" rAng="0" ptsTypes="AA">
                                      <p:cBhvr>
                                        <p:cTn id="30" dur="1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00" y="1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59259E-6 L -0.26007 0.39514 " pathEditMode="relative" rAng="0" ptsTypes="AA">
                                      <p:cBhvr>
                                        <p:cTn id="34" dur="1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3" y="1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38 -0.00579 L 0.07396 0.26759 " pathEditMode="relative" rAng="0" ptsTypes="AA">
                                      <p:cBhvr>
                                        <p:cTn id="38" dur="1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0" y="1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 L -0.30885 0.39236 " pathEditMode="relative" rAng="0" ptsTypes="AA">
                                      <p:cBhvr>
                                        <p:cTn id="42" dur="1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51" y="1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05868 0.39097 " pathEditMode="relative" rAng="0" ptsTypes="AA">
                                      <p:cBhvr>
                                        <p:cTn id="46" dur="1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" y="1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514BFCFA-E3B2-41AC-8A56-C57597528E69}"/>
              </a:ext>
            </a:extLst>
          </p:cNvPr>
          <p:cNvSpPr/>
          <p:nvPr/>
        </p:nvSpPr>
        <p:spPr>
          <a:xfrm>
            <a:off x="819150" y="4221163"/>
            <a:ext cx="1727200" cy="1728787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365D34F-7A48-4CF9-A5B2-2B7D35F85159}"/>
              </a:ext>
            </a:extLst>
          </p:cNvPr>
          <p:cNvSpPr/>
          <p:nvPr/>
        </p:nvSpPr>
        <p:spPr>
          <a:xfrm>
            <a:off x="2700338" y="4221163"/>
            <a:ext cx="1727200" cy="1728787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126" name="TextBox 2">
            <a:extLst>
              <a:ext uri="{FF2B5EF4-FFF2-40B4-BE49-F238E27FC236}">
                <a16:creationId xmlns:a16="http://schemas.microsoft.com/office/drawing/2014/main" id="{2A5F197B-8092-4D50-AA87-1BB4B49A6E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863600"/>
            <a:ext cx="70564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dirty="0">
                <a:solidFill>
                  <a:schemeClr val="accent6"/>
                </a:solidFill>
              </a:rPr>
              <a:t>8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sz="8000" dirty="0"/>
              <a:t>÷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altLang="en-US" sz="8000" dirty="0">
                <a:solidFill>
                  <a:schemeClr val="accent6"/>
                </a:solidFill>
              </a:rPr>
              <a:t>4</a:t>
            </a:r>
            <a:r>
              <a:rPr lang="en-GB" altLang="en-US" sz="8000" dirty="0"/>
              <a:t> </a:t>
            </a:r>
            <a:r>
              <a:rPr lang="en-GB" altLang="en-US" sz="8000" dirty="0">
                <a:latin typeface="Twinkl" pitchFamily="2" charset="0"/>
              </a:rPr>
              <a:t>=  </a:t>
            </a:r>
          </a:p>
        </p:txBody>
      </p:sp>
      <p:sp>
        <p:nvSpPr>
          <p:cNvPr id="20" name="answer">
            <a:extLst>
              <a:ext uri="{FF2B5EF4-FFF2-40B4-BE49-F238E27FC236}">
                <a16:creationId xmlns:a16="http://schemas.microsoft.com/office/drawing/2014/main" id="{C2AE08BA-745D-4780-BB11-8E9516B689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836613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dirty="0">
                <a:solidFill>
                  <a:schemeClr val="accent6"/>
                </a:solidFill>
              </a:rPr>
              <a:t>2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60F196B-3915-444F-85D6-AAABEC37101D}"/>
              </a:ext>
            </a:extLst>
          </p:cNvPr>
          <p:cNvSpPr/>
          <p:nvPr/>
        </p:nvSpPr>
        <p:spPr>
          <a:xfrm>
            <a:off x="4660900" y="4175125"/>
            <a:ext cx="1727200" cy="1727200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4389DD5-CF48-4A4F-A520-7E68E8388C32}"/>
              </a:ext>
            </a:extLst>
          </p:cNvPr>
          <p:cNvSpPr/>
          <p:nvPr/>
        </p:nvSpPr>
        <p:spPr>
          <a:xfrm>
            <a:off x="6540500" y="4175125"/>
            <a:ext cx="1728788" cy="1727200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00FA3F-303E-4A35-97F0-256978260A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2579688"/>
            <a:ext cx="846138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C9CCCED-84A8-4672-80C8-1C3F5695E9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763" y="2554288"/>
            <a:ext cx="8445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3EC20C24-6603-41E8-BF60-895910BEEF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363" y="2527300"/>
            <a:ext cx="846137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0BFB2FD9-2BBA-44DF-9C9A-B31B11ACD9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988" y="2509838"/>
            <a:ext cx="844550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E5E9BE5-A76B-4D86-B532-ACB63A2BDB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025" y="2519363"/>
            <a:ext cx="846138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C8BCDD4-CA38-4BFE-9905-35DCF0334B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650" y="2562225"/>
            <a:ext cx="846138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0DE5178-DEAA-41CF-A510-E69FDBC0B2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275" y="2614613"/>
            <a:ext cx="8445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BD49C1F-CF43-4119-BB23-4D702081ED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2605088"/>
            <a:ext cx="846137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BEBA79C-BA2C-4F39-8998-51F0E82DA7F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675"/>
    </mc:Choice>
    <mc:Fallback>
      <p:transition spd="slow" advTm="316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5.55112E-17 L 0.03663 0.26782 " pathEditMode="relative" rAng="0" ptsTypes="AA">
                                      <p:cBhvr>
                                        <p:cTn id="10" dur="1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3" y="1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6 L 0.15069 0.27152 " pathEditMode="relative" rAng="0" ptsTypes="AA">
                                      <p:cBhvr>
                                        <p:cTn id="14" dur="1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35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11111E-6 L 0.26892 0.2713 " pathEditMode="relative" rAng="0" ptsTypes="AA">
                                      <p:cBhvr>
                                        <p:cTn id="18" dur="1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38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0.37118 0.27385 " pathEditMode="relative" rAng="0" ptsTypes="AA">
                                      <p:cBhvr>
                                        <p:cTn id="22" dur="1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59" y="1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6 L -0.3632 0.3882 " pathEditMode="relative" rAng="0" ptsTypes="AA">
                                      <p:cBhvr>
                                        <p:cTn id="26" dur="1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60" y="1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-0.25278 0.38195 " pathEditMode="relative" rAng="0" ptsTypes="AA">
                                      <p:cBhvr>
                                        <p:cTn id="30" dur="1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39" y="19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-0.14184 0.36389 " pathEditMode="relative" rAng="0" ptsTypes="AA">
                                      <p:cBhvr>
                                        <p:cTn id="34" dur="1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1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6 L -0.03941 0.36528 " pathEditMode="relative" rAng="0" ptsTypes="AA">
                                      <p:cBhvr>
                                        <p:cTn id="38" dur="1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18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0">
            <a:extLst>
              <a:ext uri="{FF2B5EF4-FFF2-40B4-BE49-F238E27FC236}">
                <a16:creationId xmlns:a16="http://schemas.microsoft.com/office/drawing/2014/main" id="{235ADD47-B3AB-4EFA-97B1-1E1D7453D122}"/>
              </a:ext>
            </a:extLst>
          </p:cNvPr>
          <p:cNvSpPr/>
          <p:nvPr/>
        </p:nvSpPr>
        <p:spPr>
          <a:xfrm>
            <a:off x="1547813" y="3933825"/>
            <a:ext cx="1990725" cy="199072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149" name="TextBox 2">
            <a:extLst>
              <a:ext uri="{FF2B5EF4-FFF2-40B4-BE49-F238E27FC236}">
                <a16:creationId xmlns:a16="http://schemas.microsoft.com/office/drawing/2014/main" id="{CBA59837-09F5-4361-B302-5042F30D51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863600"/>
            <a:ext cx="70564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dirty="0">
                <a:solidFill>
                  <a:schemeClr val="accent6"/>
                </a:solidFill>
              </a:rPr>
              <a:t>6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sz="8000" dirty="0"/>
              <a:t>÷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altLang="en-US" sz="8000" dirty="0">
                <a:solidFill>
                  <a:schemeClr val="accent6"/>
                </a:solidFill>
              </a:rPr>
              <a:t>3</a:t>
            </a:r>
            <a:r>
              <a:rPr lang="en-GB" altLang="en-US" sz="8000" dirty="0"/>
              <a:t> </a:t>
            </a:r>
            <a:r>
              <a:rPr lang="en-GB" altLang="en-US" sz="8000" dirty="0">
                <a:latin typeface="Twinkl" pitchFamily="2" charset="0"/>
              </a:rPr>
              <a:t>=  </a:t>
            </a:r>
          </a:p>
        </p:txBody>
      </p:sp>
      <p:sp>
        <p:nvSpPr>
          <p:cNvPr id="20" name="answer">
            <a:extLst>
              <a:ext uri="{FF2B5EF4-FFF2-40B4-BE49-F238E27FC236}">
                <a16:creationId xmlns:a16="http://schemas.microsoft.com/office/drawing/2014/main" id="{9F32EC4C-658B-4237-9DD8-2D1E4C9EC8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836613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dirty="0">
                <a:solidFill>
                  <a:schemeClr val="accent6"/>
                </a:solidFill>
              </a:rPr>
              <a:t>2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E233632E-DA16-435E-9764-1D06C2D3638D}"/>
              </a:ext>
            </a:extLst>
          </p:cNvPr>
          <p:cNvSpPr/>
          <p:nvPr/>
        </p:nvSpPr>
        <p:spPr>
          <a:xfrm>
            <a:off x="3652838" y="3911600"/>
            <a:ext cx="1990725" cy="199072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5672D70-2813-43DA-843C-8CE122B6612A}"/>
              </a:ext>
            </a:extLst>
          </p:cNvPr>
          <p:cNvSpPr/>
          <p:nvPr/>
        </p:nvSpPr>
        <p:spPr>
          <a:xfrm>
            <a:off x="5748338" y="3911600"/>
            <a:ext cx="1992312" cy="199072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A682FD-5F65-43C8-9507-B7B36DADEA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332038"/>
            <a:ext cx="873125" cy="112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7806A89-8261-4B27-A27C-D8C2231085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963" y="2357438"/>
            <a:ext cx="871537" cy="112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0FCE7AA-D4D7-4B1E-895F-1AAA6563EE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013" y="2374900"/>
            <a:ext cx="871537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1DC983F-085D-4BD0-8F8C-0B52380953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0" y="2339975"/>
            <a:ext cx="873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8648726-1753-4173-9F97-8B21850BCA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6113" y="2339975"/>
            <a:ext cx="871537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B34AFC0-B6ED-49C4-90B7-78849D9AD1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625" y="2339975"/>
            <a:ext cx="871538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09696BD-0915-44C4-8D18-A51D4B27840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180"/>
    </mc:Choice>
    <mc:Fallback>
      <p:transition spd="slow" advTm="28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40741E-7 L 0.00746 0.25162 " pathEditMode="relative" rAng="0" ptsTypes="AA">
                                      <p:cBhvr>
                                        <p:cTn id="10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" y="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0.12639 0.25139 " pathEditMode="relative" rAng="0" ptsTypes="AA">
                                      <p:cBhvr>
                                        <p:cTn id="14" dur="1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9" y="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0.24166 0.2412 " pathEditMode="relative" rAng="0" ptsTypes="AA">
                                      <p:cBhvr>
                                        <p:cTn id="18" dur="1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83" y="1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7 L -0.25868 0.33588 " pathEditMode="relative" rAng="0" ptsTypes="AA">
                                      <p:cBhvr>
                                        <p:cTn id="22" dur="1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34" y="1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-0.1342 0.33356 " pathEditMode="relative" rAng="0" ptsTypes="AA">
                                      <p:cBhvr>
                                        <p:cTn id="26" dur="1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19" y="1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L -0.02118 0.32893 " pathEditMode="relative" rAng="0" ptsTypes="AA">
                                      <p:cBhvr>
                                        <p:cTn id="30" dur="1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1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0">
            <a:extLst>
              <a:ext uri="{FF2B5EF4-FFF2-40B4-BE49-F238E27FC236}">
                <a16:creationId xmlns:a16="http://schemas.microsoft.com/office/drawing/2014/main" id="{F21FEE61-DC5E-4668-A63C-76B4530B1BDC}"/>
              </a:ext>
            </a:extLst>
          </p:cNvPr>
          <p:cNvSpPr/>
          <p:nvPr/>
        </p:nvSpPr>
        <p:spPr>
          <a:xfrm>
            <a:off x="1547813" y="4102100"/>
            <a:ext cx="1990725" cy="1990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173" name="TextBox 2">
            <a:extLst>
              <a:ext uri="{FF2B5EF4-FFF2-40B4-BE49-F238E27FC236}">
                <a16:creationId xmlns:a16="http://schemas.microsoft.com/office/drawing/2014/main" id="{AB29CE09-CFCE-4A98-B3E8-FD58596D0C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863600"/>
            <a:ext cx="70564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dirty="0">
                <a:solidFill>
                  <a:schemeClr val="accent6"/>
                </a:solidFill>
              </a:rPr>
              <a:t>12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sz="8000" dirty="0"/>
              <a:t>÷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altLang="en-US" sz="8000" dirty="0">
                <a:solidFill>
                  <a:schemeClr val="accent6"/>
                </a:solidFill>
              </a:rPr>
              <a:t>3</a:t>
            </a:r>
            <a:r>
              <a:rPr lang="en-GB" altLang="en-US" sz="8000" dirty="0"/>
              <a:t> </a:t>
            </a:r>
            <a:r>
              <a:rPr lang="en-GB" altLang="en-US" sz="8000" dirty="0">
                <a:latin typeface="Twinkl" pitchFamily="2" charset="0"/>
              </a:rPr>
              <a:t>=  </a:t>
            </a:r>
          </a:p>
        </p:txBody>
      </p:sp>
      <p:sp>
        <p:nvSpPr>
          <p:cNvPr id="20" name="answer">
            <a:extLst>
              <a:ext uri="{FF2B5EF4-FFF2-40B4-BE49-F238E27FC236}">
                <a16:creationId xmlns:a16="http://schemas.microsoft.com/office/drawing/2014/main" id="{3074C3FA-B5B3-4D14-8F77-1E1BF1BEF4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836613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dirty="0">
                <a:solidFill>
                  <a:schemeClr val="accent6"/>
                </a:solidFill>
              </a:rPr>
              <a:t>4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B383D8C-FFFA-43F3-A7EA-65E2C34BDE40}"/>
              </a:ext>
            </a:extLst>
          </p:cNvPr>
          <p:cNvSpPr/>
          <p:nvPr/>
        </p:nvSpPr>
        <p:spPr>
          <a:xfrm>
            <a:off x="3652838" y="4079875"/>
            <a:ext cx="1990725" cy="1992313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3AFB5BC-0062-4DE8-B62A-F0F966CFF997}"/>
              </a:ext>
            </a:extLst>
          </p:cNvPr>
          <p:cNvSpPr/>
          <p:nvPr/>
        </p:nvSpPr>
        <p:spPr>
          <a:xfrm>
            <a:off x="5748338" y="4079875"/>
            <a:ext cx="1992312" cy="1992313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7D0E04-80E6-42CD-A77C-B58B257D58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138" y="2095500"/>
            <a:ext cx="642937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8F7D8D-C204-44B7-A9A4-FCB05E3903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113" y="2087563"/>
            <a:ext cx="644525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7B66276-5459-49F3-83AD-E30E85FAC0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138" y="2078038"/>
            <a:ext cx="642937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21B5013-C2D8-490B-9296-E3558AF8A6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105025"/>
            <a:ext cx="642938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38BD79D-054B-4864-8810-444094697C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6663" y="2120900"/>
            <a:ext cx="642937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970A80A-FAC5-4B37-BCF8-D6007374B0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100" y="2095500"/>
            <a:ext cx="644525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303F713-EAF9-4F7C-9568-CEAC420FC2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25" y="2112963"/>
            <a:ext cx="642938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21D51701-662D-45D8-9CC9-3DF2DDAAAA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3057525"/>
            <a:ext cx="642937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84B9614-2BF2-4478-946F-936BD3D372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040063"/>
            <a:ext cx="644525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529C8D3F-D9CB-4179-9C05-6645C91C6F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0700" y="2997200"/>
            <a:ext cx="642938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5AF12A61-3242-4E6D-B418-210EB1437C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022600"/>
            <a:ext cx="642938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A0BAD625-D36F-42B1-9DDD-E2D48CBA72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775" y="3048000"/>
            <a:ext cx="6445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1C60213-E20E-43B6-B4CE-CC5B2271E2C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880"/>
    </mc:Choice>
    <mc:Fallback>
      <p:transition spd="slow" advTm="438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59259E-6 L -0.0441 0.31088 " pathEditMode="relative" rAng="0" ptsTypes="AA">
                                      <p:cBhvr>
                                        <p:cTn id="10" dur="1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5" y="1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0.1099 0.31203 " pathEditMode="relative" rAng="0" ptsTypes="AA">
                                      <p:cBhvr>
                                        <p:cTn id="14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86" y="1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22222E-6 L 0.2599 0.31319 " pathEditMode="relative" rAng="0" ptsTypes="AA">
                                      <p:cBhvr>
                                        <p:cTn id="18" dur="1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86" y="1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-0.26823 0.43542 " pathEditMode="relative" rAng="0" ptsTypes="AA">
                                      <p:cBhvr>
                                        <p:cTn id="22" dur="1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20" y="2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22222E-6 L -0.12066 0.43287 " pathEditMode="relative" rAng="0" ptsTypes="AA">
                                      <p:cBhvr>
                                        <p:cTn id="26" dur="1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42" y="2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59259E-6 L 0.03316 0.43472 " pathEditMode="relative" rAng="0" ptsTypes="AA">
                                      <p:cBhvr>
                                        <p:cTn id="30" dur="1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9" y="21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111E-6 L -0.42587 0.31111 " pathEditMode="relative" rAng="0" ptsTypes="AA">
                                      <p:cBhvr>
                                        <p:cTn id="34" dur="1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02" y="1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0.19757 0.17593 " pathEditMode="relative" rAng="0" ptsTypes="AA">
                                      <p:cBhvr>
                                        <p:cTn id="38" dur="1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07407E-6 L 0.34792 0.17709 " pathEditMode="relative" rAng="0" ptsTypes="AA">
                                      <p:cBhvr>
                                        <p:cTn id="42" dur="1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96" y="8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07407E-6 L -0.18993 0.30764 " pathEditMode="relative" rAng="0" ptsTypes="AA">
                                      <p:cBhvr>
                                        <p:cTn id="46" dur="1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97" y="15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-0.03576 0.30393 " pathEditMode="relative" rAng="0" ptsTypes="AA">
                                      <p:cBhvr>
                                        <p:cTn id="50" dur="1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8" y="15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11945 0.29861 " pathEditMode="relative" rAng="0" ptsTypes="AA">
                                      <p:cBhvr>
                                        <p:cTn id="54" dur="1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72" y="1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0">
            <a:extLst>
              <a:ext uri="{FF2B5EF4-FFF2-40B4-BE49-F238E27FC236}">
                <a16:creationId xmlns:a16="http://schemas.microsoft.com/office/drawing/2014/main" id="{2FF33597-0B67-4137-B8B8-4B774C263489}"/>
              </a:ext>
            </a:extLst>
          </p:cNvPr>
          <p:cNvSpPr/>
          <p:nvPr/>
        </p:nvSpPr>
        <p:spPr>
          <a:xfrm>
            <a:off x="1795463" y="3638550"/>
            <a:ext cx="1185862" cy="1185863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1" name="TextBox 2">
            <a:extLst>
              <a:ext uri="{FF2B5EF4-FFF2-40B4-BE49-F238E27FC236}">
                <a16:creationId xmlns:a16="http://schemas.microsoft.com/office/drawing/2014/main" id="{FF12955E-FAF3-46CB-8E9F-A70666D638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7288" y="665163"/>
            <a:ext cx="70580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dirty="0">
                <a:solidFill>
                  <a:schemeClr val="accent6"/>
                </a:solidFill>
              </a:rPr>
              <a:t>30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sz="8000" dirty="0"/>
              <a:t>÷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altLang="en-US" sz="8000" dirty="0">
                <a:solidFill>
                  <a:schemeClr val="accent6"/>
                </a:solidFill>
              </a:rPr>
              <a:t>10</a:t>
            </a:r>
            <a:r>
              <a:rPr lang="en-GB" altLang="en-US" sz="8000" dirty="0"/>
              <a:t> </a:t>
            </a:r>
            <a:r>
              <a:rPr lang="en-GB" altLang="en-US" sz="8000" dirty="0">
                <a:latin typeface="Twinkl" pitchFamily="2" charset="0"/>
              </a:rPr>
              <a:t>=  </a:t>
            </a:r>
          </a:p>
        </p:txBody>
      </p:sp>
      <p:sp>
        <p:nvSpPr>
          <p:cNvPr id="20" name="answer">
            <a:extLst>
              <a:ext uri="{FF2B5EF4-FFF2-40B4-BE49-F238E27FC236}">
                <a16:creationId xmlns:a16="http://schemas.microsoft.com/office/drawing/2014/main" id="{89945BFF-4E93-4A39-8117-2B116473B8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56338" y="627063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dirty="0">
                <a:solidFill>
                  <a:schemeClr val="accent6"/>
                </a:solidFill>
              </a:rPr>
              <a:t>3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990A4BBA-4DB8-4CEE-B06D-ECD1F2BDD4C0}"/>
              </a:ext>
            </a:extLst>
          </p:cNvPr>
          <p:cNvSpPr/>
          <p:nvPr/>
        </p:nvSpPr>
        <p:spPr>
          <a:xfrm>
            <a:off x="3063875" y="3638550"/>
            <a:ext cx="1185863" cy="1185863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F0B7C9A-B8C0-4D6B-8290-6B8BD93FE03D}"/>
              </a:ext>
            </a:extLst>
          </p:cNvPr>
          <p:cNvSpPr/>
          <p:nvPr/>
        </p:nvSpPr>
        <p:spPr>
          <a:xfrm>
            <a:off x="4367213" y="3613150"/>
            <a:ext cx="1184275" cy="118427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55949789-CFDA-48AC-A3AF-45F10E054B89}"/>
              </a:ext>
            </a:extLst>
          </p:cNvPr>
          <p:cNvSpPr/>
          <p:nvPr/>
        </p:nvSpPr>
        <p:spPr>
          <a:xfrm>
            <a:off x="5635625" y="3646488"/>
            <a:ext cx="1184275" cy="1185862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AB3DC19-572D-4D2B-9CC2-6EE7C8D9E95D}"/>
              </a:ext>
            </a:extLst>
          </p:cNvPr>
          <p:cNvSpPr/>
          <p:nvPr/>
        </p:nvSpPr>
        <p:spPr>
          <a:xfrm>
            <a:off x="6964363" y="3646488"/>
            <a:ext cx="1184275" cy="1185862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A55C7E20-6B4E-44AE-9CBF-E34158434F51}"/>
              </a:ext>
            </a:extLst>
          </p:cNvPr>
          <p:cNvSpPr/>
          <p:nvPr/>
        </p:nvSpPr>
        <p:spPr>
          <a:xfrm>
            <a:off x="1187450" y="4757738"/>
            <a:ext cx="1185863" cy="118427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B693BFDF-1171-43D8-905E-98173493F29B}"/>
              </a:ext>
            </a:extLst>
          </p:cNvPr>
          <p:cNvSpPr/>
          <p:nvPr/>
        </p:nvSpPr>
        <p:spPr>
          <a:xfrm>
            <a:off x="2455863" y="4757738"/>
            <a:ext cx="1184275" cy="118427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AE92BC06-09F6-4638-9910-4F384A2C3192}"/>
              </a:ext>
            </a:extLst>
          </p:cNvPr>
          <p:cNvSpPr/>
          <p:nvPr/>
        </p:nvSpPr>
        <p:spPr>
          <a:xfrm>
            <a:off x="3708400" y="4732338"/>
            <a:ext cx="1184275" cy="118427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D1310592-7ACF-45C4-8941-58AC3A161CF0}"/>
              </a:ext>
            </a:extLst>
          </p:cNvPr>
          <p:cNvSpPr/>
          <p:nvPr/>
        </p:nvSpPr>
        <p:spPr>
          <a:xfrm>
            <a:off x="4975225" y="4765675"/>
            <a:ext cx="1185863" cy="118427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CA07C79C-C0FC-4D3F-B7F9-0E2745779202}"/>
              </a:ext>
            </a:extLst>
          </p:cNvPr>
          <p:cNvSpPr/>
          <p:nvPr/>
        </p:nvSpPr>
        <p:spPr>
          <a:xfrm>
            <a:off x="6305550" y="4765675"/>
            <a:ext cx="1184275" cy="118427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5BD88709-26E9-4242-819B-2EE7A01A6B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75" y="1905000"/>
            <a:ext cx="42386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3991209C-2BC4-4C82-B191-7C9A2063BD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063" y="1914525"/>
            <a:ext cx="423862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3C28499C-0580-49B3-864E-817E3B344A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388" y="1897063"/>
            <a:ext cx="42386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7EFE797E-643A-487D-B7D2-86AFC6AB11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775" y="1905000"/>
            <a:ext cx="42545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AFA39E69-1333-40E3-A756-165B9FAAA3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88" y="1916113"/>
            <a:ext cx="42386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5FE05ED8-A4FB-47B8-856A-C72425ACD5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213" y="1914525"/>
            <a:ext cx="423862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B796CC53-A5C4-4B93-9997-671D0CB087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800" y="1922463"/>
            <a:ext cx="423863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564053D0-6A29-4F84-B574-AE0E1D6730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125" y="1905000"/>
            <a:ext cx="42386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F2610AD1-1CD6-4465-B67C-0318D2D9F7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1914525"/>
            <a:ext cx="42386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C61BD8AB-7F76-4729-B243-60A0B737C9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1925638"/>
            <a:ext cx="423863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9F0A079D-C117-48C1-9733-5492FBDDF9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875" y="1870075"/>
            <a:ext cx="42386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8C612D22-CB6C-4145-9372-9676C4B7C9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263" y="1879600"/>
            <a:ext cx="423862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BB693868-2FF8-4D88-B9CD-D8A8E00B83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175" y="1890713"/>
            <a:ext cx="423863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EC7D9EF7-CCA9-4D92-8D96-A954F08E89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2474913"/>
            <a:ext cx="423863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D164BA05-1467-4EDA-86A3-33DDE28967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75" y="2482850"/>
            <a:ext cx="42545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8D047574-141D-491E-987B-2346747E79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288" y="2465388"/>
            <a:ext cx="42386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28EFF66C-4B32-4321-BBA7-E7E1FD71C0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675" y="2474913"/>
            <a:ext cx="423863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759442B5-9FDC-44AD-9073-3E44731E20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0588" y="2486025"/>
            <a:ext cx="423862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E4E4F5C8-A615-4F28-BF6A-596A03470A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8113" y="2482850"/>
            <a:ext cx="423862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A8EE1ED2-D118-4E84-94E8-AB7A0487B0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92375"/>
            <a:ext cx="42386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20EEC0F8-2A6D-40E1-A0A8-7320EF397B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6025" y="2474913"/>
            <a:ext cx="423863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C84FD030-3AEA-49F1-99A3-B5F23CFCF5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013" y="2474913"/>
            <a:ext cx="42386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29D6E4C7-3005-47F0-992D-92C186E3AF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2495550"/>
            <a:ext cx="42386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57C03589-4380-420B-A878-CEB572DA6B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2439988"/>
            <a:ext cx="423863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112">
            <a:extLst>
              <a:ext uri="{FF2B5EF4-FFF2-40B4-BE49-F238E27FC236}">
                <a16:creationId xmlns:a16="http://schemas.microsoft.com/office/drawing/2014/main" id="{0A65F79A-3F64-4F82-859E-E407F8A824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163" y="2447925"/>
            <a:ext cx="423862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F182070D-60A3-4A36-8C62-E0F8818830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075" y="2460625"/>
            <a:ext cx="42386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FCB8912B-F99B-4D0B-9F03-5936F009B6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8700" y="3073400"/>
            <a:ext cx="42386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4698D426-64F2-4D35-8493-A7ACFD0339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150" y="3017838"/>
            <a:ext cx="423863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F2940002-62BA-4496-9E6C-43EC65CC11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538" y="3027363"/>
            <a:ext cx="42386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" name="Picture 117">
            <a:extLst>
              <a:ext uri="{FF2B5EF4-FFF2-40B4-BE49-F238E27FC236}">
                <a16:creationId xmlns:a16="http://schemas.microsoft.com/office/drawing/2014/main" id="{4A3D4CD1-0B22-4C98-A24E-B8E0F79B28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450" y="3038475"/>
            <a:ext cx="42386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C42C7EA-2B1E-454C-9E47-9B2CDB014B8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836"/>
    </mc:Choice>
    <mc:Fallback>
      <p:transition spd="slow" advTm="658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0.09827 0.26597 " pathEditMode="relative" rAng="0" ptsTypes="AA">
                                      <p:cBhvr>
                                        <p:cTn id="10" dur="1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3" y="13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44444E-6 L 0.1783 0.27361 " pathEditMode="relative" rAng="0" ptsTypes="AA">
                                      <p:cBhvr>
                                        <p:cTn id="14" dur="1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06" y="1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7.40741E-7 L 0.26059 0.27222 " pathEditMode="relative" rAng="0" ptsTypes="AA">
                                      <p:cBhvr>
                                        <p:cTn id="18" dur="1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21" y="1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0.33785 0.275 " pathEditMode="relative" rAng="0" ptsTypes="AA">
                                      <p:cBhvr>
                                        <p:cTn id="22" dur="1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92" y="1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0.4132 0.27222 " pathEditMode="relative" rAng="0" ptsTypes="AA">
                                      <p:cBhvr>
                                        <p:cTn id="26" dur="1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0" y="1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44444E-6 L -0.27205 0.44259 " pathEditMode="relative" rAng="0" ptsTypes="AA">
                                      <p:cBhvr>
                                        <p:cTn id="30" dur="1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11" y="2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18524 0.4375 " pathEditMode="relative" rAng="0" ptsTypes="AA">
                                      <p:cBhvr>
                                        <p:cTn id="34" dur="1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71" y="2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10972 0.43611 " pathEditMode="relative" rAng="0" ptsTypes="AA">
                                      <p:cBhvr>
                                        <p:cTn id="38" dur="1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86" y="2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44444E-6 L -0.03264 0.44259 " pathEditMode="relative" rAng="0" ptsTypes="AA">
                                      <p:cBhvr>
                                        <p:cTn id="42" dur="1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2" y="2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05277 0.45301 " pathEditMode="relative" rAng="0" ptsTypes="AA">
                                      <p:cBhvr>
                                        <p:cTn id="46" dur="1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9" y="2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0.01297 L -0.44323 0.26829 " pathEditMode="relative" rAng="0" ptsTypes="AA">
                                      <p:cBhvr>
                                        <p:cTn id="50" dur="1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83" y="1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6296E-6 L -0.35695 0.27616 " pathEditMode="relative" rAng="0" ptsTypes="AA">
                                      <p:cBhvr>
                                        <p:cTn id="54" dur="1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47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-0.27882 0.26922 " pathEditMode="relative" rAng="0" ptsTypes="AA">
                                      <p:cBhvr>
                                        <p:cTn id="58" dur="1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41" y="1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48148E-6 L 0.56285 0.18935 " pathEditMode="relative" rAng="0" ptsTypes="AA">
                                      <p:cBhvr>
                                        <p:cTn id="62" dur="1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42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0.26684 0.10463 " pathEditMode="relative" rAng="0" ptsTypes="AA">
                                      <p:cBhvr>
                                        <p:cTn id="66" dur="1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33" y="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7407E-6 L 0.02101 0.35856 " pathEditMode="relative" rAng="0" ptsTypes="AA">
                                      <p:cBhvr>
                                        <p:cTn id="70" dur="1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2" y="1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0.09445 0.35833 " pathEditMode="relative" rAng="0" ptsTypes="AA">
                                      <p:cBhvr>
                                        <p:cTn id="74" dur="1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1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48148E-6 L 0.17483 0.3544 " pathEditMode="relative" rAng="0" ptsTypes="AA">
                                      <p:cBhvr>
                                        <p:cTn id="78" dur="1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33" y="1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1111E-6 L 0.24809 0.36065 " pathEditMode="relative" rAng="0" ptsTypes="AA">
                                      <p:cBhvr>
                                        <p:cTn id="82" dur="1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96" y="1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0.33594 0.36574 " pathEditMode="relative" rAng="0" ptsTypes="AA">
                                      <p:cBhvr>
                                        <p:cTn id="86" dur="1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88" y="18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81481E-6 L -0.24843 0.26204 " pathEditMode="relative" rAng="0" ptsTypes="AA">
                                      <p:cBhvr>
                                        <p:cTn id="90" dur="1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31" y="1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48148E-6 L -0.17188 0.26458 " pathEditMode="relative" rAng="0" ptsTypes="AA">
                                      <p:cBhvr>
                                        <p:cTn id="94" dur="1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94" y="1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48148E-6 L -0.08594 0.26204 " pathEditMode="relative" rAng="0" ptsTypes="AA">
                                      <p:cBhvr>
                                        <p:cTn id="98" dur="1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06" y="1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22222E-6 L -0.01042 0.26157 " pathEditMode="relative" rAng="0" ptsTypes="AA">
                                      <p:cBhvr>
                                        <p:cTn id="102" dur="1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1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0.0717 0.27245 " pathEditMode="relative" rAng="0" ptsTypes="AA">
                                      <p:cBhvr>
                                        <p:cTn id="106" dur="1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1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81481E-6 L -0.62327 0.4294 " pathEditMode="relative" rAng="0" ptsTypes="AA">
                                      <p:cBhvr>
                                        <p:cTn id="110" dur="1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63" y="2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-0.54687 0.43032 " pathEditMode="relative" rAng="0" ptsTypes="AA">
                                      <p:cBhvr>
                                        <p:cTn id="114" dur="1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44" y="2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6296E-6 L 0.05868 0.33055 " pathEditMode="relative" rAng="0" ptsTypes="AA">
                                      <p:cBhvr>
                                        <p:cTn id="118" dur="1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1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81481E-6 L 0.13489 0.35185 " pathEditMode="relative" rAng="0" ptsTypes="AA">
                                      <p:cBhvr>
                                        <p:cTn id="122" dur="1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36" y="1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07407E-6 L 0.22222 0.34653 " pathEditMode="relative" rAng="0" ptsTypes="AA">
                                      <p:cBhvr>
                                        <p:cTn id="126" dur="1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11" y="1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>
            <a:extLst>
              <a:ext uri="{FF2B5EF4-FFF2-40B4-BE49-F238E27FC236}">
                <a16:creationId xmlns:a16="http://schemas.microsoft.com/office/drawing/2014/main" id="{898ABEBB-377B-43C8-B1E1-7927CC7ED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63" y="1255713"/>
            <a:ext cx="7940675" cy="434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B481510-A0C3-428C-8CA1-20BFAEE747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131"/>
    </mc:Choice>
    <mc:Fallback>
      <p:transition spd="slow" advTm="391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1.1|1.3|1.2|1.4|1.2|1.4|1.3|1.2|1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0.9|1|0.9|1.1|0.9|0.9|0.9|0.9|1.1|1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1.1|1|1.1|1.1|0.9|1|1.1|6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1.1|0.9|1.4|1.1|1.5|7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0.9|1|1.2|1|1.1|1.2|1.1|1.1|1|1.1|1.1|14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0.8|0.9|0.9|1|1|1|1|1.1|1.1|1.3|1|1.1|0.9|1|1.5|1.4|1.3|0.8|1.9|1.1|1.3|1.2|1.2|1.5|1|1.1|1.1|1.1|1.3|15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363</TotalTime>
  <Words>37</Words>
  <Application>Microsoft Office PowerPoint</Application>
  <PresentationFormat>On-screen Show (4:3)</PresentationFormat>
  <Paragraphs>13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</vt:lpstr>
      <vt:lpstr>Arial</vt:lpstr>
      <vt:lpstr>Twinkl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M. Edwards</cp:lastModifiedBy>
  <cp:revision>120</cp:revision>
  <dcterms:created xsi:type="dcterms:W3CDTF">2012-11-21T10:26:22Z</dcterms:created>
  <dcterms:modified xsi:type="dcterms:W3CDTF">2021-01-09T16:57:04Z</dcterms:modified>
</cp:coreProperties>
</file>