
<file path=[Content_Types].xml><?xml version="1.0" encoding="utf-8"?>
<Types xmlns="http://schemas.openxmlformats.org/package/2006/content-types">
  <Default Extension="png" ContentType="image/png"/>
  <Default Extension="m4a" ContentType="audio/mp4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ink/inkAction1.xml" ContentType="application/vnd.ms-office.inkAction+xml"/>
  <Override PartName="/ppt/ink/inkAction2.xml" ContentType="application/vnd.ms-office.inkAction+xml"/>
  <Override PartName="/ppt/ink/inkAction3.xml" ContentType="application/vnd.ms-office.inkAction+xml"/>
  <Override PartName="/ppt/ink/inkAction4.xml" ContentType="application/vnd.ms-office.inkAction+xml"/>
  <Override PartName="/ppt/ink/inkAction5.xml" ContentType="application/vnd.ms-office.inkAction+xml"/>
  <Override PartName="/ppt/ink/inkAction6.xml" ContentType="application/vnd.ms-office.inkAction+xml"/>
  <Override PartName="/ppt/ink/inkAction7.xml" ContentType="application/vnd.ms-office.inkAction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341" r:id="rId3"/>
    <p:sldId id="342" r:id="rId4"/>
    <p:sldId id="343" r:id="rId5"/>
    <p:sldId id="344" r:id="rId6"/>
    <p:sldId id="345" r:id="rId7"/>
    <p:sldId id="346" r:id="rId8"/>
    <p:sldId id="347" r:id="rId9"/>
    <p:sldId id="348" r:id="rId10"/>
    <p:sldId id="349" r:id="rId11"/>
    <p:sldId id="350" r:id="rId12"/>
    <p:sldId id="351" r:id="rId13"/>
    <p:sldId id="352" r:id="rId14"/>
    <p:sldId id="297" r:id="rId15"/>
    <p:sldId id="298" r:id="rId16"/>
    <p:sldId id="353" r:id="rId17"/>
    <p:sldId id="300" r:id="rId18"/>
    <p:sldId id="273" r:id="rId19"/>
    <p:sldId id="274" r:id="rId20"/>
    <p:sldId id="275" r:id="rId21"/>
    <p:sldId id="276" r:id="rId22"/>
    <p:sldId id="277" r:id="rId23"/>
    <p:sldId id="278" r:id="rId24"/>
    <p:sldId id="279" r:id="rId25"/>
    <p:sldId id="280" r:id="rId26"/>
    <p:sldId id="281" r:id="rId27"/>
    <p:sldId id="282" r:id="rId28"/>
    <p:sldId id="355" r:id="rId29"/>
    <p:sldId id="356" r:id="rId30"/>
    <p:sldId id="357" r:id="rId31"/>
    <p:sldId id="358" r:id="rId32"/>
    <p:sldId id="359" r:id="rId33"/>
    <p:sldId id="360" r:id="rId34"/>
    <p:sldId id="361" r:id="rId35"/>
    <p:sldId id="362" r:id="rId36"/>
    <p:sldId id="363" r:id="rId37"/>
    <p:sldId id="364" r:id="rId38"/>
    <p:sldId id="365" r:id="rId39"/>
    <p:sldId id="366" r:id="rId40"/>
    <p:sldId id="367" r:id="rId41"/>
    <p:sldId id="372" r:id="rId42"/>
    <p:sldId id="368" r:id="rId43"/>
    <p:sldId id="369" r:id="rId44"/>
    <p:sldId id="370" r:id="rId45"/>
    <p:sldId id="371" r:id="rId46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 useTimings="0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4420" autoAdjust="0"/>
    <p:restoredTop sz="94660"/>
  </p:normalViewPr>
  <p:slideViewPr>
    <p:cSldViewPr snapToGrid="0">
      <p:cViewPr varScale="1">
        <p:scale>
          <a:sx n="86" d="100"/>
          <a:sy n="86" d="100"/>
        </p:scale>
        <p:origin x="586" y="7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presProps" Target="presProps.xml"/><Relationship Id="rId50" Type="http://schemas.openxmlformats.org/officeDocument/2006/relationships/tableStyles" Target="tableStyles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9" Type="http://schemas.openxmlformats.org/officeDocument/2006/relationships/slide" Target="slides/slide28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viewProps" Target="viewProps.xml"/><Relationship Id="rId8" Type="http://schemas.openxmlformats.org/officeDocument/2006/relationships/slide" Target="slides/slide7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20" Type="http://schemas.openxmlformats.org/officeDocument/2006/relationships/slide" Target="slides/slide19.xml"/><Relationship Id="rId41" Type="http://schemas.openxmlformats.org/officeDocument/2006/relationships/slide" Target="slides/slide40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/Relationships>
</file>

<file path=ppt/ink/inkAction1.xml><?xml version="1.0" encoding="utf-8"?>
<iact:actions xmlns:iact="http://schemas.microsoft.com/office/powerpoint/2014/inkAction" lengthUnit="cm" timeUnit="ms">
  <inkml:definitions xmlns:inkml="http://www.w3.org/2003/InkML">
    <inkml:context xml:id="ctx0">
      <inkml:inkSource xml:id="inkSrc0">
        <inkml:traceFormat>
          <inkml:channel name="X" type="integer" max="1920" units="cm"/>
          <inkml:channel name="Y" type="integer" max="1080" units="cm"/>
          <inkml:channel name="T" type="integer" max="2.14748E9" units="dev"/>
        </inkml:traceFormat>
        <inkml:channelProperties>
          <inkml:channelProperty channel="X" name="resolution" value="55.81395" units="1/cm"/>
          <inkml:channelProperty channel="Y" name="resolution" value="55.95855" units="1/cm"/>
          <inkml:channelProperty channel="T" name="resolution" value="1" units="1/dev"/>
        </inkml:channelProperties>
      </inkml:inkSource>
      <inkml:timestamp xml:id="ts0" timeString="2021-01-25T17:03:37.919"/>
    </inkml:context>
    <inkml:brush xml:id="br0">
      <inkml:brushProperty name="width" value="0.05292" units="cm"/>
      <inkml:brushProperty name="height" value="0.05292" units="cm"/>
      <inkml:brushProperty name="color" value="#7030A0"/>
    </inkml:brush>
  </inkml:definitions>
  <iact:action type="add" startTime="6339">
    <iact:property name="dataType"/>
    <iact:actionData xml:id="d0">
      <inkml:trace xmlns:inkml="http://www.w3.org/2003/InkML" xml:id="stk0" contextRef="#ctx0" brushRef="#br0">7411 12818 0,'24'0'231,"-1"0"-216,1 0-7,-1 0 9,1 0-10,0 0 2,-1 0 7,1 0-11,-1 0 19,1 0-18,0 0 3,-1 0 15,1 0-8,-1 0 6,1 0-15,0 0 10,-1 0 21,1 0-7,-1 0 47,1 0-46,0 0-7</inkml:trace>
    </iact:actionData>
  </iact:action>
  <iact:action type="add" startTime="7959">
    <iact:property name="dataType"/>
    <iact:actionData xml:id="d1">
      <inkml:trace xmlns:inkml="http://www.w3.org/2003/InkML" xml:id="stk1" contextRef="#ctx0" brushRef="#br0">14019 12605 0,'0'0'1,"24"0"49,-1 0-42,1 0 16,-1 0-7,1 0-2,0 0-8,23 0 9,0 0-2,-23 0-2,-1 0 0,1 0-2,-1 0-4,1 0 8,0 0 12,-1 0 11,1 0 33</inkml:trace>
    </iact:actionData>
  </iact:action>
  <iact:action type="add" startTime="8958">
    <iact:property name="dataType"/>
    <iact:actionData xml:id="d2">
      <inkml:trace xmlns:inkml="http://www.w3.org/2003/InkML" xml:id="stk2" contextRef="#ctx0" brushRef="#br0">17111 12322 0,'0'0'0,"23"0"70,25 0-56,22 0-6,48 0-1,24 0 0,70 0 1,72 0 0,70 0 0,23 24 0,24-24 1,-23 0-3,23 0 2,24 0 0,-47 0 0,-24 0-1,0 0 1,0 0 0,-48 0 0,25 0 0,-72 0 0,25 0-1,-48 0 1,-48 0-1,-22 0 2,46 0-1,-23 0-1,-71 0 3,94 0-3,-23 0-2,23 0 5,-23 0-3,24 0 1,-25 0 0,-22 0-2,22 0 4,25 0-3,-24 0 1,-24 0 0,-24 0-2,72 0 4,-48 0-3,-23 0 3,-1 0-4,-70 0 1,24 0 1,23 0 0,-48 0-1,1 0 0,0 0 2,0 0-1,-24 0-2,0 0 2,24 0 0,-47 0 1,46 0-2,1 0 0,-47 0 0,23 0 2,0 0-2,-23 0 1,-1 0 0,1 0 1,0 0 22,-1 0-23</inkml:trace>
    </iact:actionData>
  </iact:action>
  <iact:action type="add" startTime="13351">
    <iact:property name="dataType"/>
    <iact:actionData xml:id="d3">
      <inkml:trace xmlns:inkml="http://www.w3.org/2003/InkML" xml:id="stk3" contextRef="#ctx0" brushRef="#br0">7505 12818 0,'24'0'171,"0"0"-155,23 0-7,0 0 3,-23 0-2,-1 0-4,1 0 3,-1 0-1,1 0 53,0 0-37,-1 0 38</inkml:trace>
    </iact:actionData>
  </iact:action>
  <iact:action type="add" startTime="14970">
    <iact:property name="dataType"/>
    <iact:actionData xml:id="d4">
      <inkml:trace xmlns:inkml="http://www.w3.org/2003/InkML" xml:id="stk4" contextRef="#ctx0" brushRef="#br0">13925 12535 0,'23'0'17,"-23"23"-8,0 1 19,24-24-3,-1 0 5,1 0 9,23 0-24,-23 0 0,-1 23-7,1-23 0,0 0 8,-1 24-8,1-24 7,-1 0-6,-23 24-3,24-24 4,23 0 2,-23 0 5,-1 0-10,1 0 2,0 0 6,-1 0 1,1 0 14,-1 0 1</inkml:trace>
    </iact:actionData>
  </iact:action>
  <iact:action type="add" startTime="16676">
    <iact:property name="dataType"/>
    <iact:actionData xml:id="d5">
      <inkml:trace xmlns:inkml="http://www.w3.org/2003/InkML" xml:id="stk5" contextRef="#ctx0" brushRef="#br0">17134 12417 0,'24'0'107,"0"0"-98,46 0-2,25 0 4,23 0-7,47 0 4,24 0-1,23 0 1,24 0 1,0 0-1,-47 0-1,47 0 0,-24 0 1,24 0 1,-47 23-2,24-23 1,-25 24 3,25-1-8,-48-23 5,0 24 2,-23-24-4,94 0 3,-95 0-3,1 0 2,-24 0 1,24 0-1,-1 0 0,1 0-1,-24 0 1,0 0-1,0 0 2,0 0-2,-24-24 1,48 1-1,-48-24 1,1 47 0,-1-48 1,-23 48-2,47-23-1,-24 23 3,1-24-2,-1 1 3,0 23-4,-23-24 3,71 24-1,-24 0-1,-24 0 1,24 0-2,-47 0 7,47 0-8,-24 0 3,-23 0-3,0 0 4,0 0 0,23 0-2,1 0 0,-25 0 1,25 0 0,23 0-2,-24 0 5,24 0-5,47 0 1,-47 0 0,-23-24 1,23 24 1,0 0-3,0 0 4,0 0-2,0 0-1,47 0 0,-71 0 2,1 0-1,23 0 0,-71 0-3,24 0 6,0 0-6,-24 0 6,24 0-7,-48 0 5,24 0 0,1 0-2,-25 0 0,1 24 2,-1-24-3,-23 24 1,48-24 2,-25 0-2,1 23 3,47 1-4,-24-1 5,-23 1-7,46 23 8,1-23-8,0-1 3,0 1 1,-48 0 2,48-1-2,0 1-1,-24-1-1,0-23 4,24 24-2,-47-24-1,47 0 1,-48 0-1,1 24 3,23-24-5,-23 0 10,-1 0 8,1 0-5,-1 0 11</inkml:trace>
    </iact:actionData>
  </iact:action>
</iact:actions>
</file>

<file path=ppt/ink/inkAction2.xml><?xml version="1.0" encoding="utf-8"?>
<iact:actions xmlns:iact="http://schemas.microsoft.com/office/powerpoint/2014/inkAction" lengthUnit="cm" timeUnit="ms">
  <inkml:definitions xmlns:inkml="http://www.w3.org/2003/InkML">
    <inkml:context xml:id="ctx0">
      <inkml:inkSource xml:id="inkSrc0">
        <inkml:traceFormat>
          <inkml:channel name="X" type="integer" max="1920" units="cm"/>
          <inkml:channel name="Y" type="integer" max="1080" units="cm"/>
          <inkml:channel name="T" type="integer" max="2.14748E9" units="dev"/>
        </inkml:traceFormat>
        <inkml:channelProperties>
          <inkml:channelProperty channel="X" name="resolution" value="55.81395" units="1/cm"/>
          <inkml:channelProperty channel="Y" name="resolution" value="55.95855" units="1/cm"/>
          <inkml:channelProperty channel="T" name="resolution" value="1" units="1/dev"/>
        </inkml:channelProperties>
      </inkml:inkSource>
      <inkml:timestamp xml:id="ts0" timeString="2021-01-25T17:03:37.919"/>
    </inkml:context>
    <inkml:brush xml:id="br0">
      <inkml:brushProperty name="width" value="0.05292" units="cm"/>
      <inkml:brushProperty name="height" value="0.05292" units="cm"/>
      <inkml:brushProperty name="color" value="#7030A0"/>
    </inkml:brush>
  </inkml:definitions>
  <iact:action type="add" startTime="2705">
    <iact:property name="dataType"/>
    <iact:actionData xml:id="d0">
      <inkml:trace xmlns:inkml="http://www.w3.org/2003/InkML" xml:id="stk0" contextRef="#ctx0" brushRef="#br0">5240 13833 0,'23'0'39,"1"0"-1,-1 0-23,25 0 0,-25 0-5,1 0-3,47 0 2,-48 0-3,48 0 4,23 0-5,1 0 6,23-24-7,0 1 4,23-1 1,-23 0-2,24 1 1,-71 23-1,0-24 0,0 1 2,-48 23-2,24 0 1,-23 0 1,0 0 14</inkml:trace>
    </iact:actionData>
  </iact:action>
  <iact:action type="add" startTime="3666">
    <iact:property name="dataType"/>
    <iact:actionData xml:id="d1">
      <inkml:trace xmlns:inkml="http://www.w3.org/2003/InkML" xml:id="stk1" contextRef="#ctx0" brushRef="#br0">9960 14352 0,'23'0'15,"25"0"31,-1 0-38,-24 0-1,72 0 4,46 0-6,143 0 5,70 0-4,23 0 2,119 0 0,212 0-2,-189-23 3,-94 23-1,47 0-2,118-24 3,-165 24-1,-1 0 0,-22-47 0,22 47-2,-22 0 4,-48 0-3,-95 0 3,48 0-5,24 0 4,-95 0-2,0 0 1,0 0-1,-48 0 0,-22 0 1,-1 0 0,0 0-1,24 0 1,-48 47 3,1-47-5,23 0 3,0 24-4,-47-24 3,0 0-1,-23 0 2,-1 0 0,24 0-3,-47 0 3,0 0-1,0 0-1,23 0 2,-23-24-2,-24 0 0,47 24 3,1-23-3,-1 23 1,-47-24-2,71 24 4,-23-23-4,46-1 2,-70 24-1,24-24 1,-1 1 0,-23 23-1,23 0 2,-47-24-1,24 24 0,0-23-1,-24-1 0,48 24 1,-25 0-1,-22 0 2,-25 0-3,48-24 3,-47 24-1,23-23 0,-24-1 1,25 24-4,-1-23 4,0 23-2,0 0 1,0-24 1,24 24-2,-24-24 3,1 24-6,22 0 8,-46 0-7,47 0 2,-24 0 1,-23 0 0,23 0 0,-24 0-1,1 0 0,0 0 2,23 0 6,-24 0-6,1 0 7,0 0-11,-1 0 7,1 0 7,-1 0-3,1 0 23,0 0 1,-1 0-17,1 0 22,-1 0-11</inkml:trace>
    </iact:actionData>
  </iact:action>
  <iact:action type="add" startTime="5432">
    <iact:property name="dataType"/>
    <iact:actionData xml:id="d2">
      <inkml:trace xmlns:inkml="http://www.w3.org/2003/InkML" xml:id="stk2" contextRef="#ctx0" brushRef="#br0">27589 13738 0,'24'0'7,"0"0"55,-1 24-38,1-24-9,-1 24-6,1-24-2,0 0 1,-1 0-1,1 0 1,-1 0 0,1 23-1,23-23 2,-23 0-2,23 24 0,0-24 1,0 0 8,1 0-9,-25 0 2,1 0-1,-1 0 0,1 0-1,0 0 12,-1 0-15,1 0 27,-1 0-15</inkml:trace>
    </iact:actionData>
  </iact:action>
  <iact:action type="add" startTime="9858">
    <iact:property name="dataType"/>
    <iact:actionData xml:id="d3">
      <inkml:trace xmlns:inkml="http://www.w3.org/2003/InkML" xml:id="stk3" contextRef="#ctx0" brushRef="#br0">5074 13904 0,'24'0'163,"0"0"-103,-1 0-29,1 0 0,-1 0-22,1 0 7,23 0-9,-23 0 9,23 0-9,-23 0 8,-1 0-4,24 0 1,-23 0-3,0 0 6,23 0-7,-47-24-1,23 24 2,1 0-1,23 0 6,-23 0-7,-1 0 1,25 0 1,-25 0-2,48 0 1,-24 0 2,0 0-3,-23-23-1,23 23 3,-23 0-1,23 0-2,-23 0 10,-1 0 2,1 0-2</inkml:trace>
    </iact:actionData>
  </iact:action>
  <iact:action type="add" startTime="11370">
    <iact:property name="dataType"/>
    <iact:actionData xml:id="d4">
      <inkml:trace xmlns:inkml="http://www.w3.org/2003/InkML" xml:id="stk4" contextRef="#ctx0" brushRef="#br0">10054 14305 0,'24'0'47,"-1"0"-40,1 0 0,47 0 7,-48 0-3,48 0-6,47 24 3,24 23 0,94-47-2,0 23 3,0-23-1,23 0 0,95 0 0,-23 0-1,94 0 0,-71 0 1,0-23 0,-48 23 2,96-24-5,-119 1 3,-24 23-1,48 0 2,-24 0-2,48-48 2,-95 48-3,0 0 3,71 0-1,-24 0 0,-47 0 0,24 0-1,23 0 1,71 0-1,-71 24 3,-23 0-5,70-24 3,-70 0 0,-48 0 1,24 0-3,-47 23 4,-24-23-2,47 0-2,-70 0 3,70 0-3,-46 0 3,-25 0-3,-23 0 5,47 0-4,-47 0 2,-23 0-4,23 0 6,-24-23-6,24 23 3,-23 0-1,23 0 1,0 0 0,47 0-1,-71-24 2,24 24-3,0 0 4,-23 0-4,-1 0 4,-47 0-5,48 0 3,-25 0 0,-46 0 1,47 0-3,-24 0 2,0 0 7,-23 0-5,23 0 239,-23 0-242,23 0 0,0 0-1,0 0 2,48 0 1,-25 0 2,-22 0-7,22 0 4,1 0 0,-24 0 0,1 24 0,-1-24-1,-24 0 1,25 0-2,-25 0 2,24 0 9,-23 0-9,0 0 2,-1 0-6,24 0 13,-23 0-2,0 0-7,-1 0 7,1 0-7,-1 0 1,1 0-2,0 0 0,-1 0 2,24 0-2,-23 0 8,0 0-3,-1 0 7</inkml:trace>
    </iact:actionData>
  </iact:action>
  <iact:action type="add" startTime="13058">
    <iact:property name="dataType"/>
    <iact:actionData xml:id="d5">
      <inkml:trace xmlns:inkml="http://www.w3.org/2003/InkML" xml:id="stk5" contextRef="#ctx0" brushRef="#br0">27613 14140 0,'24'0'37,"-1"0"-20,1 0-2,23 0-5,-47-24-5,47 24 7,-23 0-7,23 0 2,24-23 1,-24 23-1,0 0 1,24 0 0,-24 0 0,24 0 0,0 0-1,-24 0 2,47 0 0,-46 0-4,-1 0 3,0-24-1,0 24 5,-23 0-8,-1 0 3,1 0 1,0 0 0,-1 0 16,1 0-16</inkml:trace>
    </iact:actionData>
  </iact:action>
</iact:actions>
</file>

<file path=ppt/ink/inkAction3.xml><?xml version="1.0" encoding="utf-8"?>
<iact:actions xmlns:iact="http://schemas.microsoft.com/office/powerpoint/2014/inkAction" lengthUnit="cm" timeUnit="ms">
  <inkml:definitions xmlns:inkml="http://www.w3.org/2003/InkML">
    <inkml:context xml:id="ctx0">
      <inkml:inkSource xml:id="inkSrc0">
        <inkml:traceFormat>
          <inkml:channel name="X" type="integer" max="1920" units="cm"/>
          <inkml:channel name="Y" type="integer" max="1080" units="cm"/>
          <inkml:channel name="T" type="integer" max="2.14748E9" units="dev"/>
        </inkml:traceFormat>
        <inkml:channelProperties>
          <inkml:channelProperty channel="X" name="resolution" value="55.81395" units="1/cm"/>
          <inkml:channelProperty channel="Y" name="resolution" value="55.95855" units="1/cm"/>
          <inkml:channelProperty channel="T" name="resolution" value="1" units="1/dev"/>
        </inkml:channelProperties>
      </inkml:inkSource>
      <inkml:timestamp xml:id="ts0" timeString="2021-01-25T17:03:37.919"/>
    </inkml:context>
    <inkml:brush xml:id="br0">
      <inkml:brushProperty name="width" value="0.05292" units="cm"/>
      <inkml:brushProperty name="height" value="0.05292" units="cm"/>
      <inkml:brushProperty name="color" value="#7030A0"/>
    </inkml:brush>
  </inkml:definitions>
  <iact:action type="add" startTime="2067">
    <iact:property name="dataType"/>
    <iact:actionData xml:id="d0">
      <inkml:trace xmlns:inkml="http://www.w3.org/2003/InkML" xml:id="stk0" contextRef="#ctx0" brushRef="#br0">4319 13833 0,'0'24'93,"24"-24"-33,-1 0-51,1 0-2,23 23 1,-23-23-1,23 0 1,0 24 1,0-24-2,1 23 0,-1-23 2,0 0-3,24 24 2,-48-24 0,25 24 0,22-1 1,1-23-2,-47 0 0,47 24 1,-1-1 0,-46-23 1,70 0-2,-23 24 0,24-24 1,-48 24 0,0-1 0,24-23-2,-24 24 3,0-24-1,24 23-1,-24-23 0,24 0 1,23 24 1,-23-24-1,-24 0-2,48 24 4,-24-24-4,-1 23 4,1-23-4,-24 0 1,48 24 2,-48-24-2,24 0 2,23 23-3,1-23 5,-24 0-5,23 0 4,24 0-5,47 0 3,-47 0 0,-23 0-1,46 0 1,-46 0 1,23 0-2,0 0 1,0 0 0,0 0-1,0 0 0,47 0 1,47 0 2,-94 0-4,47 24 4,1-24-6,-25 0 6,72 24-4,-48-1 3,0-23-3,0 0 2,-47 0 1,0 0-1,47 0-1,-94 0 1,47 0 1,-23 0-2,-1 0 3,24 0-5,-24 0 1,-23 0 4,24 0-3,-25 0 1,-22 0 0,-1 0 0,0 0-1,0 0 9,-23 0-1,23 0-6,-23 0 13,-1 0-15,1 0 1,-1 0 16,1 0-16,0 0 24,-1 0-3</inkml:trace>
    </iact:actionData>
  </iact:action>
  <iact:action type="add" startTime="4035">
    <iact:property name="dataType"/>
    <iact:actionData xml:id="d1">
      <inkml:trace xmlns:inkml="http://www.w3.org/2003/InkML" xml:id="stk1" contextRef="#ctx0" brushRef="#br0">14680 13951 0,'47'0'115,"0"0"-100,0 0-7,24 0 0,0 0 0,0 0-1,0 0 0,47 0 1,-24 0 1,-23 0-2,47 0 3,-47 0-3,23 0-1,71-24 3,0 1-2,-23 23 0,47-47 3,-71 47-4,0-24 3,0 24-2,24-24 0,-24 1 1,47 23 1,0 0 0,-47-24-4,47 24 5,0 0-5,1 0 6,-48 0-6,0 0 4,47 0-1,-47 0 0,0 0-1,0 0 1,0 0 0,-24 0-2,24 0 3,-23 0-2,-48 0 2,47 0-2,-23 0 0,23 0 1,-70 0-1,70 0 2,-23 24-2,0-1 1,-24-23 0,48 0 0,-25 24 0,-22-24 0,22 0-1,1 24 2,-24-24-3,1 0 2,22 23 0,-22-23 2,22 0-5,-22 0 2,-1 0 1,0 24 1,0-24-1,-23 0-2,23 0 4,-23 0-4,-1 0 4,1 0-4,-1 0 9,1 0 2,0 0-1,-1 0 6,1 0-7,-1 0 2,1 0 29,0 0-14</inkml:trace>
    </iact:actionData>
  </iact:action>
  <iact:action type="add" startTime="5701">
    <iact:property name="dataType"/>
    <iact:actionData xml:id="d2">
      <inkml:trace xmlns:inkml="http://www.w3.org/2003/InkML" xml:id="stk2" contextRef="#ctx0" brushRef="#br0">24356 13975 0,'24'0'7,"-1"0"23,1 0 1,-1 0-23,1 0 8,0 0-8,23 0-2,0 0 4,-23 0-4,46 0 5,-22 0-6,-1 0 3,24 0-1,-1 0 1,-46 0-1,47 0 1,0-24 0,-48 24 0,1 0 0,-1 0 0,25 0 1,-25 0-3,1 0 4,-1 0-4,1 0 1,23 0 9,-23 0-8,-1 0 7,1 0-7,0 0 0,-1 0 38</inkml:trace>
    </iact:actionData>
  </iact:action>
  <iact:action type="add" startTime="9351">
    <iact:property name="dataType"/>
    <iact:actionData xml:id="d3">
      <inkml:trace xmlns:inkml="http://www.w3.org/2003/InkML" xml:id="stk3" contextRef="#ctx0" brushRef="#br0">4319 14399 0,'24'0'144,"-1"0"-135,1 0 7,23 0-8,-23 0 9,-1 0-12,1 0 6,0 0-6,-1 0 4,24 0-2,-23 0 1,0 0-1,-1 0 0,24 0 2,1 0-2,22 0 2,-22 0-3,22 0 3,1 0-1,0 0 1,23 0-4,1 0 2,-48 0 3,24 0-3,47 0 1,-47 0-1,23 0 2,-47 0-2,48 0 1,-1 0 0,24 24-1,47 0 2,-47-24-1,24 23-1,0-23 0,-1 24 0,-23-1 1,0-23 1,24 24-1,-24-24-1,47 0 2,-47 71-1,0-71-2,47 24 2,0-24-1,-70 0 2,23 23-1,0-23 1,23 24-2,-70-24-1,0 23 2,23-23 0,24 0 0,-23 0-1,-48 0 2,47 0-1,1 0-2,-1 0 3,-47 0-1,24 0-2,24 0 5,-72 0-6,72 0 3,-25 0 1,-22 0 1,-1 0-4,24 0 0,-1 0 2,1 0 0,24 0-1,-48 0 1,47 0-1,-47 0 1,24 0 0,-24 0-1,24 0 2,-47 0-1,23 0 1,0 0-3,0 0 10,-23 0-8,0 0-1,-1 0 1,1 0 0,23 0-1,-23 0 2,-1 0-2,1 0 2,-1 0-2,1 0 0,0 0 0,-1 0 4,1 0-5,-1 0 0,1 0 11,23 0-10,-23 0 8,-1 0-6,1 0 15,0 0-17,-1 0 16,1 0 8,-1 0-14,1 0 4,0 0-14,-1 0 9,1 0 7,-1 0-15,1 0 39,0 0 8</inkml:trace>
    </iact:actionData>
  </iact:action>
  <iact:action type="add" startTime="11203">
    <iact:property name="dataType"/>
    <iact:actionData xml:id="d4">
      <inkml:trace xmlns:inkml="http://www.w3.org/2003/InkML" xml:id="stk4" contextRef="#ctx0" brushRef="#br0">14467 14187 0,'24'0'44,"0"0"-11,-1 0-27,1 0 10,23 0-9,24 0 9,-48 0-7,48 0-2,0 0 0,0 0 4,23 0-7,24 0 4,0 0 0,-23 0-1,93 0 2,-46 0-1,23 0 0,0 0-1,1 0 1,22 0-1,-22 0 1,-1 0 0,24 0 0,23 0-1,-23-24 1,23 24 1,72-70-3,-96 70 2,25-71 1,23 71-1,0-24-2,-71 1 3,24 23-1,23-24 0,-94 0-1,24 24 2,-24 0-2,0-23-1,-24-1 3,1 24 1,-48 0-4,47 0 0,-23 0 4,0-23-3,-48 23 1,48 0-2,0-24 3,-47 24-1,46 0-1,1-24 1,0 24 1,0 0-3,-24 0 2,24-23-1,0 23 4,-1 0-5,-46 0 1,47 0 0,0 0 2,-24-24-1,0 24-1,0 0 1,-23 0 0,-1 0 1,1 0-2,0 0 1,-1 0-1,1 0 3,-1 0 35,1 0-6</inkml:trace>
    </iact:actionData>
  </iact:action>
  <iact:action type="add" startTime="12620">
    <iact:property name="dataType"/>
    <iact:actionData xml:id="d5">
      <inkml:trace xmlns:inkml="http://www.w3.org/2003/InkML" xml:id="stk5" contextRef="#ctx0" brushRef="#br0">24073 14211 0,'23'0'8,"1"0"30,0 0-30,-1 0-2,1 0 11,23 0-8,0 0 7,-23 0-10,23 0 2,0 0-1,-23 0 1,47 0-1,-48 0 2,24 0-3,24 0 4,-47 0-4,23 0 2,24 0 2,-48 0-3,48 0 2,-47 0-3,23 0 0,0 0 3,-23 0-1,23 0 0,-23 0-1,23 0 1,0 0 0,-23 0-1,23 0 1,24 0 1,-48 0-2,1 0 0,23 0 0,-23 0 1,-1 0 0,1 0 0,-1 0 0,1 0-1,0 0 1,-1 0 0,1 0 0,-1 0 8,1 0-8,0 0 15,-1-24-15,1 24-1,-1 0 17,1 0-2,0 0 25,-1 0-8</inkml:trace>
    </iact:actionData>
  </iact:action>
</iact:actions>
</file>

<file path=ppt/ink/inkAction4.xml><?xml version="1.0" encoding="utf-8"?>
<iact:actions xmlns:iact="http://schemas.microsoft.com/office/powerpoint/2014/inkAction" lengthUnit="cm" timeUnit="ms">
  <inkml:definitions xmlns:inkml="http://www.w3.org/2003/InkML">
    <inkml:context xml:id="ctx0">
      <inkml:inkSource xml:id="inkSrc0">
        <inkml:traceFormat>
          <inkml:channel name="X" type="integer" max="1920" units="cm"/>
          <inkml:channel name="Y" type="integer" max="1080" units="cm"/>
          <inkml:channel name="T" type="integer" max="2.14748E9" units="dev"/>
        </inkml:traceFormat>
        <inkml:channelProperties>
          <inkml:channelProperty channel="X" name="resolution" value="55.81395" units="1/cm"/>
          <inkml:channelProperty channel="Y" name="resolution" value="55.95855" units="1/cm"/>
          <inkml:channelProperty channel="T" name="resolution" value="1" units="1/dev"/>
        </inkml:channelProperties>
      </inkml:inkSource>
      <inkml:timestamp xml:id="ts0" timeString="2021-01-25T17:03:37.919"/>
    </inkml:context>
    <inkml:brush xml:id="br0">
      <inkml:brushProperty name="width" value="0.05292" units="cm"/>
      <inkml:brushProperty name="height" value="0.05292" units="cm"/>
      <inkml:brushProperty name="color" value="#7030A0"/>
    </inkml:brush>
  </inkml:definitions>
  <iact:action type="add" startTime="1647">
    <iact:property name="dataType"/>
    <iact:actionData xml:id="d0">
      <inkml:trace xmlns:inkml="http://www.w3.org/2003/InkML" xml:id="stk0" contextRef="#ctx0" brushRef="#br0">6420 14399 0,'23'0'171,"24"0"-155,-23 0-11,0-23 4,23 23-1,-23 0-1,23 0 1,0 0 0,-23 0-1,46 0 1,-46 0 0,0 0 0,46 0 0,-46 0-1,23 0 0,24 0 2,-24 0-2,48 0 1,-25 23 0,25 1 0,-1 0 0,24 23 0,-23-24-2,23 1 3,94-24-2,-70 47 2,23 1-2,-24-48 1,72 23 1,-48 1-3,0-1 4,-47-23-4,47 24 0,-47-24 3,0 0-2,24 0 2,-71 24-2,23-24 2,-23 0-2,23 23 0,-23-23 2,0 0-1,0 24 0,23-1 0,-23-23-1,23 0 3,-23 0-6,47 0 4,-71 0 1,71 0-3,24 0 4,-24 0-2,0 0-3,47 0 3,0 0 1,-47 0 0,24 0-3,0 0 2,-72 0 1,48 0-2,-47 0 3,0 0-5,-24 0 2,0 0 2,24 0-3,-47 0 3,23 0-1,-23 0 0,23 0-1,-24 0 2,1 0 21,0 0-23,-1 0 8,1 0 1,23 0-8,-23 0 1,23 0-1,0 0-2,0-23 3,0 23-2,-23 0 0,23-24 3,0 24-4,1 0 10,-25 0-9,1 0 2,-1 0 0,1 0 5,0 0-6,-1 0 7,1 0-7,-1 0-1,1 0 2</inkml:trace>
    </iact:actionData>
  </iact:action>
  <iact:action type="add" startTime="3375">
    <iact:property name="dataType"/>
    <iact:actionData xml:id="d1">
      <inkml:trace xmlns:inkml="http://www.w3.org/2003/InkML" xml:id="stk1" contextRef="#ctx0" brushRef="#br0">16615 14777 0,'47'0'140,"1"0"-134,22 0 2,-22 0 3,22 0-6,48 0 7,-47 0-8,0 0 3,23 0 1,-23 0 0,-47 0 0,47 0-1,-24 0 1,0 0 9,0 0-10,-47-23-1,24 23 1,-1 0 5,1 0 31</inkml:trace>
    </iact:actionData>
  </iact:action>
  <iact:action type="add" startTime="4375">
    <iact:property name="dataType"/>
    <iact:actionData xml:id="d2">
      <inkml:trace xmlns:inkml="http://www.w3.org/2003/InkML" xml:id="stk2" contextRef="#ctx0" brushRef="#br0">19896 14234 0,'23'0'62,"1"0"-44,47 0-13,-24 0 1,47 0 3,95 0-1,-47 0-1,141 0 0,0 0 1,71 0 0,-94 0 1,70 0-2,24 24 1,-71 23-1,24-23 0,-71-24 2,47 0-1,-47 0 0,24 0-1,-24 0 1,0 0 0,-24 0 0,24 0 0,0 0-1,0 0 0,0 0 3,0 0-3,47 0 2,-47 0-3,0 0 0,0 0 3,1-24-1,-25 24 0,-47-47-2,-47 47 2,24 0 2,70 0-3,-94 0-1,71 0 2,-24 0 0,-47 0 2,24 0-4,-24 0 4,-47 0-4,23 0 4,-47 0-4,-23 0 0,23 0 3,-23 0-2,-1 0 1,1 0-1,-1 0 9,1 0 16,0 0-17,-1 0 8</inkml:trace>
    </iact:actionData>
  </iact:action>
  <iact:action type="add" startTime="9071">
    <iact:property name="dataType"/>
    <iact:actionData xml:id="d3">
      <inkml:trace xmlns:inkml="http://www.w3.org/2003/InkML" xml:id="stk3" contextRef="#ctx0" brushRef="#br0">6018 14612 0,'24'0'224,"23"0"-217,-23 0-1,47 0 3,-24 0-1,24 0 0,-1 0-1,-22 0 1,22 0 0,25 0 0,-24 0 0,47-24 1,-24 1-2,24 23 0,0-24 1,0 24 2,24 0-4,-24-24 1,0 24 1,47 0-1,-47 0 1,0 0-1,94 0 1,-94-23 1,0 23-1,48 0-2,-48-24 3,23 24-2,-23 0 0,-23 0 3,46-23-3,-70 23 1,47-24-2,0 24 4,-24 0-3,-46 0 0,46 0 2,0 0-3,1 0 2,-48 0 1,24 0-3,23 0 4,-23 0-4,0 0 5,0 0-7,-1 0 8,1 0-8,0 0 4,23 0-1,-46 0 1,22 0 1,1 0-2,-24 24 1,24-24-1,0 0 1,0 0 0,23 23 0,1 1 0,-1-24-1,24 47 2,0-47-2,-24 24 1,1-24-1,-1 23 2,-47-23-3,24 24 4,-24-24-3,-23 0 1,23 0 0,0 0 0,-23 0-1,47 0 3,-24 0-5,-23 0 2,46 0 1,1 0 1,-47 0-2,47 0 0,-48 0 1,48 0 0,-24 0 0,-23 0 0,23 0 0,47 0 0,-46 0 0,22 0-1,48 0 3,-23 0-5,-48 0 4,47 24-3,1-24 3,-1 0-2,-70 0 0,47 0 2,-1 0-2,-22 0 10,-1 0-3,-24 0-5,1 0 30</inkml:trace>
    </iact:actionData>
  </iact:action>
  <iact:action type="add" startTime="10837">
    <iact:property name="dataType"/>
    <iact:actionData xml:id="d4">
      <inkml:trace xmlns:inkml="http://www.w3.org/2003/InkML" xml:id="stk4" contextRef="#ctx0" brushRef="#br0">16119 14211 0,'24'0'14,"0"0"18,-1 0 0,1 0-18,-1 0 2,25 0-10,-1 0 11,24 0-6,-48 0-7,48 0 8,0 0-8,-24 0 3,0 0 1,1 0 1,22 0-2,-22 0 1,-25 0-1,24 0 2,1 0-1,-25 0-2,24 0 4,-23 0-4,23 0 1,-23 0 2,-1 0 2,1 0 1,0 0-5,-1 0 8,1 0 3</inkml:trace>
    </iact:actionData>
  </iact:action>
  <iact:action type="add" startTime="11729">
    <iact:property name="dataType"/>
    <iact:actionData xml:id="d5">
      <inkml:trace xmlns:inkml="http://www.w3.org/2003/InkML" xml:id="stk5" contextRef="#ctx0" brushRef="#br0">20368 13951 0,'23'0'60,"1"0"-44,23 0 8,-23 0-17,46 0 0,1 0 1,47 0 1,47 0-1,1 0 1,93 0-3,-23 0 0,95 0 2,-1 0 0,-47 0 2,71 0-3,0-47-1,0 47 2,-47 0 0,47 0 0,-71 0-1,24 0 1,-24 0 2,-47 0-3,0 0-1,47 0 2,-94 0 0,-24 0 0,24 0 0,24 0 0,-72 0-1,-23 0 1,95 0-1,-95 0 2,47 0-2,-47 0 2,71 0-2,-24 0 0,-71 0 1,24 0 2,0 0-5,-23 0 7,-48 0-7,47 0 2,-23 0 1,-47 0 0,47 0 0,-24 0-2,-24 0 2,25 0 0,-1 0 0,0 0-1,0 0 2,0 0-3,1 0 2,-1 0 0,-24 0 1,25 0-1,-25 0-1,1 0 1,-1 0 0,1 0 0,0 0 6</inkml:trace>
    </iact:actionData>
  </iact:action>
</iact:actions>
</file>

<file path=ppt/ink/inkAction5.xml><?xml version="1.0" encoding="utf-8"?>
<iact:actions xmlns:iact="http://schemas.microsoft.com/office/powerpoint/2014/inkAction" lengthUnit="cm" timeUnit="ms">
  <inkml:definitions xmlns:inkml="http://www.w3.org/2003/InkML">
    <inkml:context xml:id="ctx0">
      <inkml:inkSource xml:id="inkSrc0">
        <inkml:traceFormat>
          <inkml:channel name="X" type="integer" max="1920" units="cm"/>
          <inkml:channel name="Y" type="integer" max="1080" units="cm"/>
          <inkml:channel name="T" type="integer" max="2.14748E9" units="dev"/>
        </inkml:traceFormat>
        <inkml:channelProperties>
          <inkml:channelProperty channel="X" name="resolution" value="55.81395" units="1/cm"/>
          <inkml:channelProperty channel="Y" name="resolution" value="55.95855" units="1/cm"/>
          <inkml:channelProperty channel="T" name="resolution" value="1" units="1/dev"/>
        </inkml:channelProperties>
      </inkml:inkSource>
      <inkml:timestamp xml:id="ts0" timeString="2021-01-25T17:03:37.919"/>
    </inkml:context>
    <inkml:brush xml:id="br0">
      <inkml:brushProperty name="width" value="0.05292" units="cm"/>
      <inkml:brushProperty name="height" value="0.05292" units="cm"/>
      <inkml:brushProperty name="color" value="#7030A0"/>
    </inkml:brush>
  </inkml:definitions>
  <iact:action type="add" startTime="7220">
    <iact:property name="dataType"/>
    <iact:actionData xml:id="d0">
      <inkml:trace xmlns:inkml="http://www.w3.org/2003/InkML" xml:id="stk0" contextRef="#ctx0" brushRef="#br0">1180 6326 0,'0'0'1,"0"24"305,0-1-289,0 1-10,0 0 0,0 23 9,0-24 0,0 1-8,0 0 0,0-1 15,0 1 1,0-48 115,0 1-123,0-25-10,0 25 2,0-1 0,0 1 1,0-1-2,0 0 1,0 1 8,0 70 122,24-47-131,-24 47 1,0-23 1,0 23-1,0-23 0,0-1-2,0 1 2,0 23 1,0-23 14,0-1-16,0 1 19,0 0-4,0-1-1,0 1 95,0-48 39,0 1-146,0-1-2,0 0 9,0 1-9,0-1 9,0 0-9,0 1 2,0-1 6,0 1 19,0-1 2,0 0-5,0 1-8,0-1 147,0 1-146,0 46 133,0 1-136,0-1-14,0 1 2,0 0-1,0 23-1,0 0 9,0-23-8,0-1-1,0 25 2,0-25 6,0 1-7,0-1 14,0 1-14,0 0 7,0-1 2,0 1-3,0-1 17,0 1-7,0-48 115,0 1-132,-24-1 1,24 1 0,0-48 0,-23 24 2,23 23-3,0-47 1,0 24-1,0 0 0,0 23 0,0 0 1,0-23-1,0 24 1,0-1 16,0 0-8,0 1 30,0 46 94,0 1-131,0 0 4,0-1-3,0 1-4,0-1 2,0 1-1,0 23 2,0 0-1,0-23-1,0 0 1,0-1-1,0 1 1,0 0 1,0-1-1,0 1 6,0-1 3,0 1-2</inkml:trace>
    </iact:actionData>
  </iact:action>
  <iact:action type="add" startTime="54412">
    <iact:property name="dataType"/>
    <iact:actionData xml:id="d1">
      <inkml:trace xmlns:inkml="http://www.w3.org/2003/InkML" xml:id="stk1" contextRef="#ctx0" brushRef="#br0">24781 7105 0,'23'0'115,"1"0"-105,23 0-4,0 0 4,-23 0-5,70 0 2,-23-23 2,24 23-2,23-24 2,0 0-3,47 24 2,-47-23 1,23 23-1,25-24-2,-48-23 4,0 47-3,23-24 0,-23 24 2,-47 0 1,23-23-5,-23-1 1,0 24 3,47 0-1,-71 0 0,24 0 0,0 0-1,-24 0 0,48-23 3,-25-1-3,25 24 0,23 0 2,-24-24-3,24 24 2,0-23-1,-23-1 1,23 24 0,-24 0 0,0 0 1,1-23-1,-24 23-1,-1 0 0,25 0 1,-48 0 1,24 0-3,0 0 2,-24 0 0,24 0-1,-1 0 1,-22 0 1,22 0-3,-22 0 3,22 0-2,-22 0 0,22 0 3,-22 0-3,22 0 2,1 0-4,-24 0 5,24 0-2,-24 0-2,1 0 3,-1 0-3,-24 0 2,1 0 0,0 0 0,-1 0-1,1 0 9,-1 0 30,1 0 26,0 0-66,-1 0 11,1 0 6,-1 0-14,1 0 20,0 0-22,-1 0 17,1 0 22,-1 0-19,1 0-7,0 0-4,-1 0 6,1 0-6,-1 0 11,1 0 25,0 0-7</inkml:trace>
    </iact:actionData>
  </iact:action>
  <iact:action type="add" startTime="82289">
    <iact:property name="dataType"/>
    <iact:actionData xml:id="d2">
      <inkml:trace xmlns:inkml="http://www.w3.org/2003/InkML" xml:id="stk2" contextRef="#ctx0" brushRef="#br0">1888 14966 0,'24'0'137,"0"0"-129,-1 0 0,1 0 9,-1 0-10,25 0 3,-1 0-5,0 0 10,-23 0-6,23 0-2,-24 0 1,1 0 0,23 0-1,-23 0 1,-1 0-1,25 0 2,-48-24-2,23 24 2,24 0-2,-23 0 8,23 0-4,-23 0 1,-1 0-4,1-23 0,0 23 0,-1 0-1,24 0 9,-23 0-8,-24-24 1,47 24-1,-23 0-2,-1 0 9,1 0-7,0 0 62,-1 0-40</inkml:trace>
    </iact:actionData>
  </iact:action>
  <iact:action type="add" startTime="95999">
    <iact:property name="dataType"/>
    <iact:actionData xml:id="d3">
      <inkml:trace xmlns:inkml="http://www.w3.org/2003/InkML" xml:id="stk3" contextRef="#ctx0" brushRef="#br0">28109 11118 0,'0'-23'45,"0"-1"-35,0 0-3,0-23 2,23-24-4,-23 48 4,24-48-1,-24 24 0,23 0 0,-23-1-1,0-23-1,0 48 2,0-1 0,0 1-1,0-48 4,0 24-4,0 23 2,-23-47-4,-24 24 2,-1-24 1,-46 0 4,23 1-8,-118-1 3,71-24 2,-23 24-1,-1 1-1,-23 22 2,23 25-1,48-24-1,-24 47 1,0 0-1,23-24 1,-23 24-1,24 0 0,0 0 1,-24 24 0,47-1 1,-24 24-2,1 1 2,0-1-2,-1 0-1,24 0 2,-23 24 2,0-24-5,23 1 6,-24-1-4,25 24 2,-1-24-3,24 0 1,23 0 0,-47 24 2,24 0-1,0 0 0,-24-24 0,24 24-2,-24 0 4,24 23-3,-24 24 1,0-24-1,0-23 3,24 24-4,-47 46 3,23 1-3,24-48 4,0 24-5,-48 24 4,48 0-1,0-1-1,23-23 1,-47 24 0,48-24-1,-24 24 1,47-24-1,-24 0 1,0-24 0,24 1-1,0 23 4,0-24-5,0 24 1,0-47 1,0 23-1,0 24 1,0-23 1,24-1-2,0-23 0,23 23 2,-24-46-3,25 46 3,22 24-1,-22-24 0,-1 1-1,71 47 0,-71-48 1,47 24 1,1-24-2,-1 1 1,-23 23-1,71 0 1,-72-71 0,72 47 0,0 25 0,-48-72-1,0 0 2,24 24-1,-23-48-2,-48 25 2,24-25 3,23 1-6,-23-1 6,0-23-5,23 24-1,48 0 3,-71-24 1,47 0-1,23 0-1,-70 0 1,23 0-1,1 0 2,-1-48-3,-23 48 2,-47-23 1,46-24 1,-22 47-5,23-24 4,-48-23-2,24 47-1,-23-24 2,23 1 0,-23-1 0,23 0-1,-23 1 4,-1 23-6,24-71 3,1 24 0,22-1-1,-46 1 2,23 24-1,0-48 0,1 24 0,-1-1-1,24-22 1,-48 46 0,24-23-1,1-24 1,-1 0-2,0 0 3,0-23-1,0 0 1,1-1-3,22 1 4,-22-72-4,22-22 5,-22 22-6,46-70 1,-23 47 2,-24 1 1,24-96-1,-48 119-2,-23-47 3,48 23-3,-48 24 3,0-1-1,0-23-1,0 48 1,0-48-1,0 71 2,0 0-2,0 23 1,0 25 0,0 46-1,0-47 1,0 24-1,-24 23 1,0-46 1,-23 22-1,24 1 2,-1 0-4,0 0 3,1-24-3,-24-24 0,23 25 4,0 22-4,1-22 2,-1-1 1,-23 0-1,23 47-2,1-23 3,23 0-2,-24-24 0,1 71 2,-1-47 1,24 23-5,-24 1 5,24-24-4,-23 47 2,-1-24-2,24 0 2,-23 1 2,-1 23 12,24-24-13,-24 24-3,24-24 3,-23 24-3,-1 0 4,1 0-5,-1 0 4,0 0-2,-23 0 10,24 0-3,-1 0 17</inkml:trace>
    </iact:actionData>
  </iact:action>
</iact:actions>
</file>

<file path=ppt/ink/inkAction6.xml><?xml version="1.0" encoding="utf-8"?>
<iact:actions xmlns:iact="http://schemas.microsoft.com/office/powerpoint/2014/inkAction" lengthUnit="cm" timeUnit="ms">
  <inkml:definitions xmlns:inkml="http://www.w3.org/2003/InkML">
    <inkml:context xml:id="ctx0">
      <inkml:inkSource xml:id="inkSrc0">
        <inkml:traceFormat>
          <inkml:channel name="X" type="integer" max="1920" units="cm"/>
          <inkml:channel name="Y" type="integer" max="1080" units="cm"/>
          <inkml:channel name="T" type="integer" max="2.14748E9" units="dev"/>
        </inkml:traceFormat>
        <inkml:channelProperties>
          <inkml:channelProperty channel="X" name="resolution" value="55.81395" units="1/cm"/>
          <inkml:channelProperty channel="Y" name="resolution" value="55.95855" units="1/cm"/>
          <inkml:channelProperty channel="T" name="resolution" value="1" units="1/dev"/>
        </inkml:channelProperties>
      </inkml:inkSource>
      <inkml:timestamp xml:id="ts0" timeString="2021-01-25T17:03:37.919"/>
    </inkml:context>
    <inkml:brush xml:id="br0">
      <inkml:brushProperty name="width" value="0.05292" units="cm"/>
      <inkml:brushProperty name="height" value="0.05292" units="cm"/>
      <inkml:brushProperty name="color" value="#7030A0"/>
    </inkml:brush>
  </inkml:definitions>
  <iact:action type="add" startTime="18635">
    <iact:property name="dataType"/>
    <iact:actionData xml:id="d0">
      <inkml:trace xmlns:inkml="http://www.w3.org/2003/InkML" xml:id="stk0" contextRef="#ctx0" brushRef="#br0">2549 16123 0,'24'0'70,"-1"0"44,-23-24-83,24 24-19,-24-24 7,0 1-3,0-1-8,0 1 16,0-1-18,24 24 4,-24-24 4,0 1-7,23 23 2,-23-24-2,24 24 1,-24-23 0,0-1-1,23 0 8,1 1-7,-24-1 1,0 1 5,24-1-3,-1 24 1,-23-24-4,0 1 4,24 23 0,-24-24-3,23 1-2,-23-1 1,24 24-2,-24-24 4,24 1-3,-1-1 9,-23 1-10,0-1 2,24 24-1,-1 0 1,1-24 1,-24 1 0,24 23 4,-1-24-4,-23 0-2,0 1 1,24 23 1,-1-24-3,1 24 4,-24-23-5,24 23 3,-1-24 1,24 0 7,-23 1-10,0 23 12,23-24-12,-24 1 11,1-1-10,0 24 1,-1 0-1,1 0 0,-1-24 8,1 24-6,0 0-1,-24-23-1,23 23 9,1 0-9,-24-24 2,23 24-1,1-23-2,0-1 2,-1 24 17,1-24-18,-1 24 0,1-23 9,0 23-9,-1 0 1,1 0 0,-1 0 0,1-24 0,0 24-1,-1 0 1,1 0 2,23-23-3,-23 23 9,-1 0-11,1 0 11,-1 0 1,1 0-2,0 0 8,-1 0 0,-46 0 155,-1 0-154,0 0-9,1 0-7,-1 0 14,1 0-13,-1 0 6,0 0 1,1 0-1,-1 0 8,1 0-14,-1 0 20,0 0-4,1 23-10,-1-23 16,1 24-8,23-1-1,-24-23 4,0 24 3,24 0-6,-23-24-15,23 23 1,0 1 20,0-1-12,0 1 23,0 0 19,23-24 5,1 0-56,0 0 7,23 0 0,-24 0 0,1 0-8,0-24 10,-1 24-9,1 0 0,-1 0-2,1 0 2,0 0 2,-1 0-5,1 0 6,-24-24-6,23 24 3,1 0 1,0 0-3,-1 0 18,1 0-17,-1 0 9,1 0-7,0 0-3,-1 0 10,1 0-9,-1 0 10,1 0-10,0 0 0,-1 0 17,1 0-16,-1 0 15,1 0-14,0 0 0,-1 0 12,1 0-12,-24 24-2,23 0 8,-23-1-6,24-23-2,0 0-1,-24 24 4,0-1-4,23-23 11,-23 48-8,24-25 3,-24 1 5,0-1-9,0 1 0,0 0-1,23-1 8,-23 1 1,0 0 1,0-1-3,0 1 2,24-1-10,-24 1 10,0 0 1,0-1 6,0 1-8,0-1-1,0 1 19,0 0-25,-24-24 24,24 23-18,-23-23-7,-1 0 9,1 0-1,-1 24 1,0-24-9,1 0 2,-1 0-2,1 0 0,-1 0 10,0 0-9,1 23 7,-1-23-8,1 0 3,-1 0 2,0 0-2,1 0 4,-1 0-5,1 0 13,-1 0-4,0 0-11,1 0 31,-1 0-22,1 0 6,-1 0-14,0 0 8,1 0 0,-1 0-1,1 0 0,-1 0 1,0 0-8,24-23-2,-23 23 19,-1-24-9,1 24 14,-1 0-7,0 0-7,1 0 31,-1 0-17</inkml:trace>
    </iact:actionData>
  </iact:action>
  <iact:action type="add" startTime="22826">
    <iact:property name="dataType"/>
    <iact:actionData xml:id="d1">
      <inkml:trace xmlns:inkml="http://www.w3.org/2003/InkML" xml:id="stk1" contextRef="#ctx0" brushRef="#br0">4720 16028 0,'24'0'62,"-24"-23"-47,24 23-9,-24-24 9,0 0 3,23 24-13,-23-23 3,24-1 1,-1-23 7,-23 23-9,24 1 7,0-24-6,-24 23 10,23-23-11,-23 23 1,0 1 0,0-1-1,0-23 1,24 23 0,-24 1-2,0-25 2,23 25 0,-23-48 2,0 24-4,24 23 5,-24-47-6,0 24 5,0 23-5,0-23 2,0-24 1,0 1 7,0 46-7,0-23 0,0 0-1,0 23 2,0-23-2,0 23 0,0 1 1,0-25 3,0 25-5,0-1 2,0 1-1,0-25 0,0 1 2,0 23 6,0 1-7,0-24-1,0 23 1,0 0 1,0-23-3,0 0 1,0 0 10,0 23-9,0-23 0,0 23-1,0 1 0,0-1 1,24 1 0,-24-1 8,0 0-8,0 1 38,0-1-31,0 1 10,0-1-2,0 0-9,0 1 13,0-1-22,0 1 11,0-1 6,0 0-5,0 1 67,0 46 102,0 1-179,0 0 16,0-1-7,0 1-7,0-1 13,0 1-14,0 0 8,0-1-10,0 1 3,0-1 13,0 1-12,0 0 5,0-1-9,0 1 4,0-1 28,0 1-30,0 0 7,0-1-8,0 1 1,0-1 9,0 1-11,0 0 11,0-1-9,0 1-2,0-1 10,0 1-6,0 0 3,0-1 2,0 1 1,0-1-7,0 1-1,0 0 6,0-1-6,0 1 8,0 0-8,0-1 2,0 1 3,0-1-6,-24-23 2,24 24-3,0 0 2,0-1 0,0 1 7,0 23-6,0-23 6,0-1-7,0 1 0,0-1 7,0 1-8,-24-24 1,24 24 1,0-1-2,0 1 8,0-1 1,0 1-9,0 0 19,0-1-19,0 1 8,0-1 0,0 1-8,0 0 8,0-1-6,0 1 16,0-1-18,0 1-1,0 0 10,0-1-9,0 1 10,0-1-9,0 1-2,0 0 10,0-1-9,0 1 9,0 0-8,0-1 0,0 1 7,0-1-8,0 1 19,0 0-20,0-1 2,0 1 15,0-1-15,0 1 7,0 0-8,0-1 2,0 1 6,0-1 1,0 1-2,0 0-5,0-1-1,0 1 32,0-1-19,0 1 4,0 0-2,0-1-1,0-46 196,0-1-211,0 0 2,0 1-2,0-1 0,0 1 9,0-1-8,0 0 6,0-23-6,0 0 7,0 23-7,0 1 0,0-1 0,0 1 0,0-1 1,0 0-2,0 1 8,0-1-5,0 1-5,0-1 12,0 0-10,0 1 9,0-1-10,0 0 2,24 24 1,-24-23-2,0-1 3,0 1 3,0-1-4,0 0-1,0 1 15,0-1-15,24 24 22,-24-23-22,23 23 15,1-24-8,-24 0-6,23 24 5,1 0-5,-24-23-1,24 23 0,-1 0-2,-23-24 2,24 24 0,-1 0 1,1 0 8,0 0-4,-1 0-5,1 0 8,-1 0 6,1 0-14,0 0 7,-1 0-6,1 0-1,-1 0 9,1 0-11,0 0 10,-1 0-9,1 0 1,-1 0 6,1 0-5,0 0 15,-1 0-18,1 0 10,-24 24 0,23-1 0,-23 1-10,0 0 3,24-24-2,-24 23 1,0 1 0,0-1-1,0 1 0,0 0 3,0-1-3,0 1 1,0-1-1,0 1 4,0 0-6,0-1 3,0 1 8,0 0-9,0-1 8,0 1-5,0-1-3,0 1 15,0 0-12,0-1 28,0 1-24,0-1 1,24 1 10,-24 0-18,0-1 17,0 1-10,0-1-6,23-23-1,-23 24 9,0 0-8,24-24 15,-24 23-14,0 1 13,0-1 24,23-23-29,-23 24-10,0 0 16,24-24-13,0 0 89,-1 0-69,1 0-5,-1 0 43,1-24-21,-24 0-32,0 1 24,0-1-22,0 1 12,0-1-4,0 0 35,0 1-35,0-1-9,0 1 13,0-1-20,0 0 21,0 1-14,0-1 7</inkml:trace>
    </iact:actionData>
  </iact:action>
  <iact:action type="add" startTime="28177">
    <iact:property name="dataType"/>
    <iact:actionData xml:id="d2">
      <inkml:trace xmlns:inkml="http://www.w3.org/2003/InkML" xml:id="stk2" contextRef="#ctx0" brushRef="#br0">6207 16123 0,'24'0'55,"-1"0"-25,1 0 1,0-24-24,-1 0 2,1 1 13,-1-1-13,1 24 6,0-23-8,-24-1 2,23 0 0,-23 1 4,24-1-6,-1 24 1,-23-23 8,0-1-9,0 0 2,0 1-1,24-1 0,-24 1 0,24-1-1,-24 0 0,0-23 0,23 0 4,-23 23-6,0 1 12,0-1-9,0 1 13,0-1-11,0 0 19,0 1-18,0-1 3,0 0 0,0 1 3,0-1-3,0 1 2,0-1-8,0 0 22,0 1-14,0-1 15,0 1-15,0-1 15,0 0-1,0 1-6,0-1 14,0 1-28,0-1 4,0 0 24,0 1-13,0 46 161,0 1-164,0 0-13,0-1-1,0 24 5,0-23-3,0 0-3,0 23 0,0-24 2,0 25-2,0-25 0,0 1 4,0-1-7,0 1 8,0 0-7,0-1 2,24-23 1,-24 24 0,0 0 7,0-1-7,0 1 15,0-1-15,24-23 9,-24 24-11,0 0 42,0-1-25,0 1 6,0-1-5,23-23-9,-23 24-7,24-24 15,-24 24-6,0-1-2,23-23 1,-23 24-10,0-1 11,0 1-1,24 0-2,-24-1-6,0 1 7,0-1-7,24-23 1,-24 24-2,0 0 10,0-1-8,0 1 35,23-24 3,1 0-16,-1 0-1,1 0 32,0 0-43,-1 0 10,1 0-15,-1 0 0,1 0 20,0 0-12,-24-24 2,0 1-3,23 23-13,-23-24 8,24 24-8,-24-24 24,0 1-18,23-1 9,-23 1-6,0-1 6,0 0-8,0 1-8,0-1 32,0 1-23,0-1 31</inkml:trace>
    </iact:actionData>
  </iact:action>
  <iact:action type="add" startTime="31338">
    <iact:property name="dataType"/>
    <iact:actionData xml:id="d3">
      <inkml:trace xmlns:inkml="http://www.w3.org/2003/InkML" xml:id="stk3" contextRef="#ctx0" brushRef="#br0">6679 14163 0</inkml:trace>
    </iact:actionData>
  </iact:action>
  <iact:action type="add" startTime="32840">
    <iact:property name="dataType"/>
    <iact:actionData xml:id="d4">
      <inkml:trace xmlns:inkml="http://www.w3.org/2003/InkML" xml:id="stk4" contextRef="#ctx0" brushRef="#br0">7458 16099 0,'0'-24'63,"0"1"-10,0-1-38,0 1-8,0-1 17,0 0-17,0 1 8,24-1 2,-24 1-10,0-1 9,23 0-8,1 24-1,-24-23 1,24-1 1,-24 1-3,23-1 10,1 0-8,-24-23 6,0 24 20,0-1 28,0 0-31,0 1-17,0-1 2,0 1-8,0-1 31,0 0-17,0 1 10,0-1-17,0 0 0,0 1 17,0-1-25,0 1 33,0-1-26,0 0-7,0 1 9,0-1 0,0 1 15,0-1-9,0 0-5,0 1 13,23-1-14,-23 1 16,0-1-18,0 0 19,0 1 306,0-1-324,0 1 2,0-1-2,0 0-8,0 1 17,0-1 0,0 1 84,0 46 38,0 1-131,0-1 1,0 1-7,0 0-3,0-1 10,0 1-8,0-1 8,0 1-9,0 0 0,0-1 9,24 1-8,-24-1 8,0 1-9,0 0 9,0-1 0,0 1-2,0-1 10,0 1-16,0 0 0,0-1 16,0 1-17,0-1 8,0 1-7,0 0 0,0-1 8,0 1-8,0 0 9,0 23-11,0-24 8,0 25-5,0-25 6,0 1-7,0-1 8,0 1-9,0 0 0,0-1 1,0 1 2,0-1 6,0 1-11,0 0 3,0-1 1,0 24-3,0 1 10,0-25-8,0 1 7,0-1-6,0 1-2,0 0 0,0-1 4,0 1-6,0-1 6,0 1-6,0 0 11,0-1-8,0 1 0,0 0-2,0-1 3,0 24 6,0-23 3,0 0 291,0-1-304,0 24 3,0 1 0,0-25-1,0 24 4,0-23-6,0 0 3,24 23 0,-24 0 8,0-23-10,0-1 3,0 1-1,0-1 0,0 25 0,0-25-2,23 1 4,-23-1-2,0 1-2,0 0 10,0-1-9,0 1 1,24 0 1,-24-1-3,0 1 2,0-1 8,0 1-8,0 0 16,0-1-16,0 1 6,0-1 26,0 1-18,0 0 41,0-1-49,0 1 79,0-48 109,0 1-194,0-1 14,0 0-12,0-23 4,0 24-6,0-25 8,0 25-9,0-1 0,0-23 2,0 0 6,0 23-8,0 0 1,0 1-1,0-1 1,0 1 10,0-1-12,0 0 10,0 1-8,0-1-2,0 1 12,0-1-11,0 0 8,0 1-8,0-1 9,0 1-1,0-1 0,0 0 1,0 1-8,0-1 9,0 1-10,0-1 3,0 0 6,0 1-12,0-1 20,0 1-16,0-1-2,0 0 11,0 1-10,0-1 9,0 1-7,0-1 247,0-23-235,0 23-13,0 0 2,0 1-3,0-1 1,0 1-3,0-25 4,0 1-2,0 24 1,0-1 1,0-23-3,-24 0 2,24-1 9,0 25-11,0-1 2,0 1 1,0-1-1,0 0-1,0 1 0,0-1 1,0 1 2,0-1-5,0 0 11,0 1-8,0-1 1,0 1 14,0-1-15,0 0 15,0 1-15,0-1-1,0 0 23,0 1-7,0-1 25,0 1-23,0-1-11,0 0 8,0 1-13,0-1 12,0 1-11,0-1 13,0 0-1,0 1-5,0-1 13,0 1 33,24 23-34,-24-24-13,23 24 1,-23-24-9,24 24-2,0 0 11,-24-23-11,23 23 9,1 0 2,-1 0 6,1 0-7,0 0-7,-1 0 13,1 0-14,-1 0 7,1 0-5,0 0-4,-1 0 10,1 0-11,-1 0 11,1 0-8,0 0 1,-1 0 5,1 0-4,-1 0 58,1 0-51,0 0-11,-1 0 25,-23 23-14,24 1-7,-24 0 2,0-1 19,23-23-22,-23 24-1,0-1-1,0 1 1,24-24-1,-24 24 2,0-1 6,0 1 0,0-1-7,0 1 16,0 0-9,0-1-9,0 1 42,0-1-26,0 1 25,0 0-24,0-1 10,0 1-3,0 0-15,0-1 25,-24 1-33,24-1-1,0 1 26,0 0-1,-23-24-22,23 23 21,-24 1-13,24-1-1,-23 1 14,23 0-22,-24-24 15,24 23-17,-24 1 19,24-1-3,-23-23 3,-1 24-11,24 0 9,-23-24-17,-1 0 11,0 23-1,1 1 15,-1-24-23,24 23 6,-23-23-5,-1 0 5,0 24 9,24 0 1,-23-24-6,-1 0 3,24 23-5,-23-23-6,23 24-5,-24-24 3,0 0 7,1 0 79,46 0 285,1 0-354,0 0-10,-1 0 6,1 0-5,-1 0 0,1 0-1,0 0-5,-1 0 19,1 0-12,-24-24 5,23 24-11,1 0 2,0 0 1,-1 0 11,1 0-2,-1 0 14,-23-23-13,24 23-15,0 0 5,-1 0 32,-23-24-35,24 24 2,-1-24 27,1 24-23,-24-23-4,24 23 25</inkml:trace>
    </iact:actionData>
  </iact:action>
</iact:actions>
</file>

<file path=ppt/ink/inkAction7.xml><?xml version="1.0" encoding="utf-8"?>
<iact:actions xmlns:iact="http://schemas.microsoft.com/office/powerpoint/2014/inkAction" lengthUnit="cm" timeUnit="ms">
  <inkml:definitions xmlns:inkml="http://www.w3.org/2003/InkML">
    <inkml:context xml:id="ctx0">
      <inkml:inkSource xml:id="inkSrc0">
        <inkml:traceFormat>
          <inkml:channel name="X" type="integer" max="1920" units="cm"/>
          <inkml:channel name="Y" type="integer" max="1080" units="cm"/>
          <inkml:channel name="T" type="integer" max="2.14748E9" units="dev"/>
        </inkml:traceFormat>
        <inkml:channelProperties>
          <inkml:channelProperty channel="X" name="resolution" value="55.81395" units="1/cm"/>
          <inkml:channelProperty channel="Y" name="resolution" value="55.95855" units="1/cm"/>
          <inkml:channelProperty channel="T" name="resolution" value="1" units="1/dev"/>
        </inkml:channelProperties>
      </inkml:inkSource>
      <inkml:timestamp xml:id="ts0" timeString="2021-01-25T17:03:37.919"/>
    </inkml:context>
    <inkml:brush xml:id="br0">
      <inkml:brushProperty name="width" value="0.05292" units="cm"/>
      <inkml:brushProperty name="height" value="0.05292" units="cm"/>
      <inkml:brushProperty name="color" value="#7030A0"/>
    </inkml:brush>
  </inkml:definitions>
  <iact:action type="add" startTime="2463">
    <iact:property name="dataType"/>
    <iact:actionData xml:id="d0">
      <inkml:trace xmlns:inkml="http://www.w3.org/2003/InkML" xml:id="stk0" contextRef="#ctx0" brushRef="#br0">5664 16642 0,'0'0'0</inkml:trace>
    </iact:actionData>
  </iact:action>
  <iact:action type="add" startTime="3554">
    <iact:property name="dataType"/>
    <iact:actionData xml:id="d1">
      <inkml:trace xmlns:inkml="http://www.w3.org/2003/InkML" xml:id="stk1" contextRef="#ctx0" brushRef="#br0">6797 16784 0</inkml:trace>
    </iact:actionData>
  </iact:action>
  <iact:action type="add" startTime="4311">
    <iact:property name="dataType"/>
    <iact:actionData xml:id="d2">
      <inkml:trace xmlns:inkml="http://www.w3.org/2003/InkML" xml:id="stk2" contextRef="#ctx0" brushRef="#br0">8095 16784 0,'24'0'41,"0"0"5,-1-24-32,1 24 3,-1 0-11,25 0 9,-1 0-6,-24 0-2,25 0 3,-25 0-5,48 0 2,-47 0 4,23 0-5,0 0 1,0 0 2,-23 0-3,23 0 2,0 0 0,-23 0 1,23 0-2,0 0 1,24 0 1,-47 0-3,70-24 2,-47 24-1,24 0 1,0-23-1,0 23 2,-1-24-1,-22 24-1,22 0 1,-22 0 0,-25-23 0,24 23 0,-23 0-1,23 0 0,24-24 3,-47 24-4,23 0 1,0 0 3,-23 0 0,23 0-6,-24-24 3,25 24 1,-1 0 0,0 0 0,0 0-1,0 0 1,-23 0 1,23 0 0,0 0-2,1 0 3,-1 0-5,-24 0 5,25 0-5,-25 0 2,1 0 2,23 0-2,-23 0 9,23 0-9,0 0 10,-23 0-10,-1 0 2,1 0-3,23 0 10,0 0-9,-23 0 2,23 0-3,-23 0 3,23 0-2,0 0 2,0 0 5,-23 0 2,-1 0-8,1 0 1,0 0 7,-1 0 5,1 0 80</inkml:trace>
    </iact:actionData>
  </iact:action>
</iact:action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1F3AF5C-7613-43B5-8514-E7163FE797FB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1100BF7D-C66F-47EA-8609-D02AE52493DC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30D80E0-AFF3-45F0-8103-978AF59C377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1338D77-B053-48B2-84EE-A318FBEEF7BB}" type="datetimeFigureOut">
              <a:rPr lang="en-GB" smtClean="0"/>
              <a:t>25/01/2021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2F2FDC93-ECD3-4FCC-815D-6CA527CD947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C1144420-B162-418C-BD6E-34D9EEE4C81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CD72D2F-E648-4E57-9122-0E9CECCD2BA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3729067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19CE946-0A78-4A3F-9910-ADB3D94B8B2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74FF43AE-A07F-4622-85C4-F05A593CEA49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F763D85B-24D3-40BB-8B8F-D8ED666677F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1338D77-B053-48B2-84EE-A318FBEEF7BB}" type="datetimeFigureOut">
              <a:rPr lang="en-GB" smtClean="0"/>
              <a:t>25/01/2021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35FA95B2-ADDA-44D2-9CD4-079D6DA4A9C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15014AE0-2A32-42AF-A497-D95E7DE2D8C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CD72D2F-E648-4E57-9122-0E9CECCD2BA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0539318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0356C04-4FC2-4619-BBA3-ED1484B659B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1647DF4D-915D-464D-AB74-3B93AB466660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6EF9374-80C0-4D0A-9012-801D1ACB949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1338D77-B053-48B2-84EE-A318FBEEF7BB}" type="datetimeFigureOut">
              <a:rPr lang="en-GB" smtClean="0"/>
              <a:t>25/01/2021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EB0B63DE-97E8-4E08-BCB3-07A7CAD683E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F1A96C2-EDC5-44C6-A7F1-9A564C568A8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CD72D2F-E648-4E57-9122-0E9CECCD2BA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5277126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17BE172-DEA9-4533-BDDE-383EFE31DE0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97AD419-60B5-42A9-B2A4-3075E0D35EAE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665D77C8-768C-47D2-A3F7-2882EB19871E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5FE24305-6BCA-4ABE-8342-08FF7390158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1338D77-B053-48B2-84EE-A318FBEEF7BB}" type="datetimeFigureOut">
              <a:rPr lang="en-GB" smtClean="0"/>
              <a:t>25/01/2021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D970DEE2-92F2-49D0-9468-576FB393823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EB715390-A4D3-4776-A7E5-A74DF5E3140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CD72D2F-E648-4E57-9122-0E9CECCD2BA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3987440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F11021C-A01B-454A-9F83-5641013A0EB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066E737F-CA44-456C-9052-4850A2650024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EE597BE2-D1E5-4571-87F8-3772EC0A551A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59F62E85-F5E7-49DA-853C-2F3F34E72A54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0C24BDF7-820D-448F-B471-514CB100C725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0EA327CA-E616-49E2-A175-D85AF0B4181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1338D77-B053-48B2-84EE-A318FBEEF7BB}" type="datetimeFigureOut">
              <a:rPr lang="en-GB" smtClean="0"/>
              <a:t>25/01/2021</a:t>
            </a:fld>
            <a:endParaRPr lang="en-GB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E42478A6-846C-4C5F-93E2-047424EE618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237B308D-62C7-422E-A19B-A6688514047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CD72D2F-E648-4E57-9122-0E9CECCD2BA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679576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FBAF38D-D597-4FEA-A06B-D3214692686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3B181407-A35A-4C1A-9F60-10769B1EE66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1338D77-B053-48B2-84EE-A318FBEEF7BB}" type="datetimeFigureOut">
              <a:rPr lang="en-GB" smtClean="0"/>
              <a:t>25/01/2021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27E102F1-FB83-4570-9A2A-E9F38BEB9B0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0A90533C-155C-469F-8ABB-2E0DDE332BB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CD72D2F-E648-4E57-9122-0E9CECCD2BA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9479749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B1CD6347-EED3-4A41-BA9A-99983CF39E5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1338D77-B053-48B2-84EE-A318FBEEF7BB}" type="datetimeFigureOut">
              <a:rPr lang="en-GB" smtClean="0"/>
              <a:t>25/01/2021</a:t>
            </a:fld>
            <a:endParaRPr lang="en-GB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DFA3C729-BCCC-4752-8C7E-7FBD0D487D7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80C79E42-1E81-4023-8799-E3EADE7DD6A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CD72D2F-E648-4E57-9122-0E9CECCD2BA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3617830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F560ACD-DEF0-422C-8F23-49D62FE4928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01E0642-E85C-416C-B82D-51519F187D5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E1159258-D6BD-4B01-B03D-A2A1D431309B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C1B3DAD6-93DF-437C-963E-D341AE6D46B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1338D77-B053-48B2-84EE-A318FBEEF7BB}" type="datetimeFigureOut">
              <a:rPr lang="en-GB" smtClean="0"/>
              <a:t>25/01/2021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565972F3-151C-459F-AC8E-C479A16B8CC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6767B576-8CA4-4A02-9313-70656327139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CD72D2F-E648-4E57-9122-0E9CECCD2BA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1826023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D1C37B5-B8CB-4346-AAC3-161D60AC13A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806A3238-EC9A-45CA-A41C-E4645572B26B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A7993828-7A17-44A4-A888-EBEE14EA098F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9386330C-B288-48CB-A665-579D7F971A1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1338D77-B053-48B2-84EE-A318FBEEF7BB}" type="datetimeFigureOut">
              <a:rPr lang="en-GB" smtClean="0"/>
              <a:t>25/01/2021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89C7E0BD-0869-4406-A9B8-E496EEA7CB6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FB383C48-9764-4FA2-9EA0-2A2BACEF044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CD72D2F-E648-4E57-9122-0E9CECCD2BA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0221350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CCFA9AD-7DD4-4EB3-B5E6-AF5DCBEA009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11297E49-D19A-4AA9-8F9B-A71E5E30BD36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5612C3A8-EDC5-497C-8559-350E48BB20A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1338D77-B053-48B2-84EE-A318FBEEF7BB}" type="datetimeFigureOut">
              <a:rPr lang="en-GB" smtClean="0"/>
              <a:t>25/01/2021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CDDA5EB3-BA63-42E9-B2EF-9F0F897A02E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9E8E957D-DA98-43E9-A115-EED19231DA7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CD72D2F-E648-4E57-9122-0E9CECCD2BA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4803059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F25728DE-C3F8-4B5E-8A7F-DA0B9ECF1F24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E71ACF4C-FF70-4139-B0B8-E977F5BC621B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857A6033-E3F8-4C02-B598-B0DAE24FAAF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1338D77-B053-48B2-84EE-A318FBEEF7BB}" type="datetimeFigureOut">
              <a:rPr lang="en-GB" smtClean="0"/>
              <a:t>25/01/2021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A892A4B-AB61-4411-A6C9-7FD479D0DA9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9A6835C8-5F23-4572-8253-8DD18EF4DA2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CD72D2F-E648-4E57-9122-0E9CECCD2BA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4512762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1BF41296-855A-4E02-8223-36AB82DDCE6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77DF436B-3777-4AA9-8311-32842B9755CF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4C2E2CBB-BBE5-4A48-A46F-9A2082E374B5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1338D77-B053-48B2-84EE-A318FBEEF7BB}" type="datetimeFigureOut">
              <a:rPr lang="en-GB" smtClean="0"/>
              <a:t>25/01/2021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6E4DDC67-5281-4520-9E29-610C4DBD1D80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9889B8B1-43BF-4D47-A9DE-3EA38FBF5684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CD72D2F-E648-4E57-9122-0E9CECCD2BA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6443743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2" Type="http://schemas.openxmlformats.org/officeDocument/2006/relationships/audio" Target="../media/media1.m4a"/><Relationship Id="rId1" Type="http://schemas.microsoft.com/office/2007/relationships/media" Target="../media/media1.m4a"/><Relationship Id="rId5" Type="http://schemas.openxmlformats.org/officeDocument/2006/relationships/image" Target="../media/image2.png"/><Relationship Id="rId4" Type="http://schemas.openxmlformats.org/officeDocument/2006/relationships/image" Target="../media/image1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2.m4a"/><Relationship Id="rId1" Type="http://schemas.microsoft.com/office/2007/relationships/media" Target="../media/media2.m4a"/><Relationship Id="rId5" Type="http://schemas.openxmlformats.org/officeDocument/2006/relationships/image" Target="../media/image2.png"/><Relationship Id="rId4" Type="http://schemas.openxmlformats.org/officeDocument/2006/relationships/image" Target="../media/image3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3.m4a"/><Relationship Id="rId1" Type="http://schemas.microsoft.com/office/2007/relationships/media" Target="../media/media3.m4a"/><Relationship Id="rId5" Type="http://schemas.openxmlformats.org/officeDocument/2006/relationships/image" Target="../media/image2.png"/><Relationship Id="rId4" Type="http://schemas.openxmlformats.org/officeDocument/2006/relationships/image" Target="../media/image4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4.m4a"/><Relationship Id="rId1" Type="http://schemas.microsoft.com/office/2007/relationships/media" Target="../media/media4.m4a"/><Relationship Id="rId5" Type="http://schemas.openxmlformats.org/officeDocument/2006/relationships/image" Target="../media/image2.png"/><Relationship Id="rId4" Type="http://schemas.openxmlformats.org/officeDocument/2006/relationships/image" Target="../media/image5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5.m4a"/><Relationship Id="rId1" Type="http://schemas.microsoft.com/office/2007/relationships/media" Target="../media/media5.m4a"/><Relationship Id="rId5" Type="http://schemas.openxmlformats.org/officeDocument/2006/relationships/image" Target="../media/image2.png"/><Relationship Id="rId4" Type="http://schemas.openxmlformats.org/officeDocument/2006/relationships/image" Target="../media/image6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6.m4a"/><Relationship Id="rId1" Type="http://schemas.microsoft.com/office/2007/relationships/media" Target="../media/media6.m4a"/><Relationship Id="rId5" Type="http://schemas.openxmlformats.org/officeDocument/2006/relationships/image" Target="../media/image2.png"/><Relationship Id="rId4" Type="http://schemas.openxmlformats.org/officeDocument/2006/relationships/image" Target="../media/image7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7.m4a"/><Relationship Id="rId1" Type="http://schemas.microsoft.com/office/2007/relationships/media" Target="../media/media7.m4a"/><Relationship Id="rId5" Type="http://schemas.openxmlformats.org/officeDocument/2006/relationships/image" Target="../media/image2.png"/><Relationship Id="rId4" Type="http://schemas.openxmlformats.org/officeDocument/2006/relationships/image" Target="../media/image8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8.m4a"/><Relationship Id="rId1" Type="http://schemas.microsoft.com/office/2007/relationships/media" Target="../media/media8.m4a"/><Relationship Id="rId5" Type="http://schemas.openxmlformats.org/officeDocument/2006/relationships/image" Target="../media/image2.png"/><Relationship Id="rId4" Type="http://schemas.openxmlformats.org/officeDocument/2006/relationships/image" Target="../media/image9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9.m4a"/><Relationship Id="rId1" Type="http://schemas.microsoft.com/office/2007/relationships/media" Target="../media/media9.m4a"/><Relationship Id="rId5" Type="http://schemas.openxmlformats.org/officeDocument/2006/relationships/image" Target="../media/image2.png"/><Relationship Id="rId4" Type="http://schemas.openxmlformats.org/officeDocument/2006/relationships/image" Target="../media/image10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10.m4a"/><Relationship Id="rId1" Type="http://schemas.microsoft.com/office/2007/relationships/media" Target="../media/media10.m4a"/><Relationship Id="rId5" Type="http://schemas.openxmlformats.org/officeDocument/2006/relationships/image" Target="../media/image2.png"/><Relationship Id="rId4" Type="http://schemas.openxmlformats.org/officeDocument/2006/relationships/image" Target="../media/image11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11.m4a"/><Relationship Id="rId1" Type="http://schemas.microsoft.com/office/2007/relationships/media" Target="../media/media11.m4a"/><Relationship Id="rId5" Type="http://schemas.openxmlformats.org/officeDocument/2006/relationships/image" Target="../media/image2.png"/><Relationship Id="rId4" Type="http://schemas.openxmlformats.org/officeDocument/2006/relationships/image" Target="../media/image12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12.m4a"/><Relationship Id="rId1" Type="http://schemas.microsoft.com/office/2007/relationships/media" Target="../media/media12.m4a"/><Relationship Id="rId5" Type="http://schemas.openxmlformats.org/officeDocument/2006/relationships/image" Target="../media/image2.png"/><Relationship Id="rId4" Type="http://schemas.openxmlformats.org/officeDocument/2006/relationships/image" Target="../media/image13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13.m4a"/><Relationship Id="rId1" Type="http://schemas.microsoft.com/office/2007/relationships/media" Target="../media/media13.m4a"/><Relationship Id="rId5" Type="http://schemas.openxmlformats.org/officeDocument/2006/relationships/image" Target="../media/image2.png"/><Relationship Id="rId4" Type="http://schemas.openxmlformats.org/officeDocument/2006/relationships/image" Target="../media/image14.pn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14.m4a"/><Relationship Id="rId1" Type="http://schemas.microsoft.com/office/2007/relationships/media" Target="../media/media14.m4a"/><Relationship Id="rId5" Type="http://schemas.openxmlformats.org/officeDocument/2006/relationships/image" Target="../media/image2.png"/><Relationship Id="rId4" Type="http://schemas.openxmlformats.org/officeDocument/2006/relationships/image" Target="../media/image15.pn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15.m4a"/><Relationship Id="rId1" Type="http://schemas.microsoft.com/office/2007/relationships/media" Target="../media/media15.m4a"/><Relationship Id="rId5" Type="http://schemas.openxmlformats.org/officeDocument/2006/relationships/image" Target="../media/image2.png"/><Relationship Id="rId4" Type="http://schemas.openxmlformats.org/officeDocument/2006/relationships/image" Target="../media/image16.pn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16.m4a"/><Relationship Id="rId1" Type="http://schemas.microsoft.com/office/2007/relationships/media" Target="../media/media16.m4a"/><Relationship Id="rId5" Type="http://schemas.openxmlformats.org/officeDocument/2006/relationships/image" Target="../media/image2.png"/><Relationship Id="rId4" Type="http://schemas.openxmlformats.org/officeDocument/2006/relationships/image" Target="../media/image17.pn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17.m4a"/><Relationship Id="rId1" Type="http://schemas.microsoft.com/office/2007/relationships/media" Target="../media/media17.m4a"/><Relationship Id="rId5" Type="http://schemas.openxmlformats.org/officeDocument/2006/relationships/image" Target="../media/image2.png"/><Relationship Id="rId4" Type="http://schemas.openxmlformats.org/officeDocument/2006/relationships/image" Target="../media/image18.pn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18.m4a"/><Relationship Id="rId1" Type="http://schemas.microsoft.com/office/2007/relationships/media" Target="../media/media18.m4a"/><Relationship Id="rId5" Type="http://schemas.openxmlformats.org/officeDocument/2006/relationships/image" Target="../media/image2.png"/><Relationship Id="rId4" Type="http://schemas.openxmlformats.org/officeDocument/2006/relationships/image" Target="../media/image19.png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19.m4a"/><Relationship Id="rId1" Type="http://schemas.microsoft.com/office/2007/relationships/media" Target="../media/media19.m4a"/><Relationship Id="rId5" Type="http://schemas.openxmlformats.org/officeDocument/2006/relationships/image" Target="../media/image2.png"/><Relationship Id="rId4" Type="http://schemas.openxmlformats.org/officeDocument/2006/relationships/image" Target="../media/image20.png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20.m4a"/><Relationship Id="rId1" Type="http://schemas.microsoft.com/office/2007/relationships/media" Target="../media/media20.m4a"/><Relationship Id="rId5" Type="http://schemas.openxmlformats.org/officeDocument/2006/relationships/image" Target="../media/image2.png"/><Relationship Id="rId4" Type="http://schemas.openxmlformats.org/officeDocument/2006/relationships/image" Target="../media/image21.png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21.m4a"/><Relationship Id="rId1" Type="http://schemas.microsoft.com/office/2007/relationships/media" Target="../media/media21.m4a"/><Relationship Id="rId5" Type="http://schemas.openxmlformats.org/officeDocument/2006/relationships/image" Target="../media/image2.png"/><Relationship Id="rId4" Type="http://schemas.openxmlformats.org/officeDocument/2006/relationships/image" Target="../media/image22.png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22.m4a"/><Relationship Id="rId1" Type="http://schemas.microsoft.com/office/2007/relationships/media" Target="../media/media22.m4a"/><Relationship Id="rId5" Type="http://schemas.openxmlformats.org/officeDocument/2006/relationships/image" Target="../media/image2.png"/><Relationship Id="rId4" Type="http://schemas.openxmlformats.org/officeDocument/2006/relationships/image" Target="../media/image23.png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23.m4a"/><Relationship Id="rId1" Type="http://schemas.microsoft.com/office/2007/relationships/media" Target="../media/media23.m4a"/><Relationship Id="rId5" Type="http://schemas.openxmlformats.org/officeDocument/2006/relationships/image" Target="../media/image2.png"/><Relationship Id="rId4" Type="http://schemas.openxmlformats.org/officeDocument/2006/relationships/image" Target="../media/image24.png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24.m4a"/><Relationship Id="rId1" Type="http://schemas.microsoft.com/office/2007/relationships/media" Target="../media/media24.m4a"/><Relationship Id="rId5" Type="http://schemas.openxmlformats.org/officeDocument/2006/relationships/image" Target="../media/image2.png"/><Relationship Id="rId4" Type="http://schemas.openxmlformats.org/officeDocument/2006/relationships/image" Target="../media/image25.png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25.m4a"/><Relationship Id="rId1" Type="http://schemas.microsoft.com/office/2007/relationships/media" Target="../media/media25.m4a"/><Relationship Id="rId5" Type="http://schemas.openxmlformats.org/officeDocument/2006/relationships/image" Target="../media/image2.png"/><Relationship Id="rId4" Type="http://schemas.openxmlformats.org/officeDocument/2006/relationships/image" Target="../media/image26.png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26.m4a"/><Relationship Id="rId1" Type="http://schemas.microsoft.com/office/2007/relationships/media" Target="../media/media26.m4a"/><Relationship Id="rId5" Type="http://schemas.openxmlformats.org/officeDocument/2006/relationships/image" Target="../media/image2.png"/><Relationship Id="rId4" Type="http://schemas.openxmlformats.org/officeDocument/2006/relationships/image" Target="../media/image27.png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27.m4a"/><Relationship Id="rId1" Type="http://schemas.microsoft.com/office/2007/relationships/media" Target="../media/media27.m4a"/><Relationship Id="rId5" Type="http://schemas.openxmlformats.org/officeDocument/2006/relationships/image" Target="../media/image2.png"/><Relationship Id="rId4" Type="http://schemas.openxmlformats.org/officeDocument/2006/relationships/image" Target="../media/image28.png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28.m4a"/><Relationship Id="rId1" Type="http://schemas.microsoft.com/office/2007/relationships/media" Target="../media/media28.m4a"/><Relationship Id="rId5" Type="http://schemas.openxmlformats.org/officeDocument/2006/relationships/image" Target="../media/image2.png"/><Relationship Id="rId4" Type="http://schemas.openxmlformats.org/officeDocument/2006/relationships/image" Target="../media/image29.png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7" Type="http://schemas.openxmlformats.org/officeDocument/2006/relationships/image" Target="../media/image2.png"/><Relationship Id="rId2" Type="http://schemas.openxmlformats.org/officeDocument/2006/relationships/audio" Target="../media/media29.m4a"/><Relationship Id="rId1" Type="http://schemas.microsoft.com/office/2007/relationships/media" Target="../media/media29.m4a"/><Relationship Id="rId6" Type="http://schemas.openxmlformats.org/officeDocument/2006/relationships/image" Target="../media/image31.png"/><Relationship Id="rId5" Type="http://schemas.microsoft.com/office/2011/relationships/inkAction" Target="../ink/inkAction1.xml"/><Relationship Id="rId4" Type="http://schemas.openxmlformats.org/officeDocument/2006/relationships/image" Target="../media/image30.png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7" Type="http://schemas.openxmlformats.org/officeDocument/2006/relationships/image" Target="../media/image2.png"/><Relationship Id="rId2" Type="http://schemas.openxmlformats.org/officeDocument/2006/relationships/audio" Target="../media/media30.m4a"/><Relationship Id="rId1" Type="http://schemas.microsoft.com/office/2007/relationships/media" Target="../media/media30.m4a"/><Relationship Id="rId6" Type="http://schemas.openxmlformats.org/officeDocument/2006/relationships/image" Target="../media/image33.png"/><Relationship Id="rId5" Type="http://schemas.microsoft.com/office/2011/relationships/inkAction" Target="../ink/inkAction2.xml"/><Relationship Id="rId4" Type="http://schemas.openxmlformats.org/officeDocument/2006/relationships/image" Target="../media/image32.png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7" Type="http://schemas.openxmlformats.org/officeDocument/2006/relationships/image" Target="../media/image2.png"/><Relationship Id="rId2" Type="http://schemas.openxmlformats.org/officeDocument/2006/relationships/audio" Target="../media/media31.m4a"/><Relationship Id="rId1" Type="http://schemas.microsoft.com/office/2007/relationships/media" Target="../media/media31.m4a"/><Relationship Id="rId6" Type="http://schemas.openxmlformats.org/officeDocument/2006/relationships/image" Target="../media/image35.png"/><Relationship Id="rId5" Type="http://schemas.microsoft.com/office/2011/relationships/inkAction" Target="../ink/inkAction3.xml"/><Relationship Id="rId4" Type="http://schemas.openxmlformats.org/officeDocument/2006/relationships/image" Target="../media/image34.png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7" Type="http://schemas.openxmlformats.org/officeDocument/2006/relationships/image" Target="../media/image2.png"/><Relationship Id="rId2" Type="http://schemas.openxmlformats.org/officeDocument/2006/relationships/audio" Target="../media/media32.m4a"/><Relationship Id="rId1" Type="http://schemas.microsoft.com/office/2007/relationships/media" Target="../media/media32.m4a"/><Relationship Id="rId6" Type="http://schemas.openxmlformats.org/officeDocument/2006/relationships/image" Target="../media/image37.png"/><Relationship Id="rId5" Type="http://schemas.microsoft.com/office/2011/relationships/inkAction" Target="../ink/inkAction4.xml"/><Relationship Id="rId4" Type="http://schemas.openxmlformats.org/officeDocument/2006/relationships/image" Target="../media/image36.png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7" Type="http://schemas.openxmlformats.org/officeDocument/2006/relationships/image" Target="../media/image2.png"/><Relationship Id="rId2" Type="http://schemas.openxmlformats.org/officeDocument/2006/relationships/audio" Target="../media/media33.m4a"/><Relationship Id="rId1" Type="http://schemas.microsoft.com/office/2007/relationships/media" Target="../media/media33.m4a"/><Relationship Id="rId6" Type="http://schemas.openxmlformats.org/officeDocument/2006/relationships/image" Target="../media/image39.png"/><Relationship Id="rId5" Type="http://schemas.microsoft.com/office/2011/relationships/inkAction" Target="../ink/inkAction5.xml"/><Relationship Id="rId4" Type="http://schemas.openxmlformats.org/officeDocument/2006/relationships/image" Target="../media/image38.png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7" Type="http://schemas.openxmlformats.org/officeDocument/2006/relationships/image" Target="../media/image2.png"/><Relationship Id="rId2" Type="http://schemas.openxmlformats.org/officeDocument/2006/relationships/audio" Target="../media/media34.m4a"/><Relationship Id="rId1" Type="http://schemas.microsoft.com/office/2007/relationships/media" Target="../media/media34.m4a"/><Relationship Id="rId6" Type="http://schemas.openxmlformats.org/officeDocument/2006/relationships/image" Target="../media/image41.png"/><Relationship Id="rId5" Type="http://schemas.microsoft.com/office/2011/relationships/inkAction" Target="../ink/inkAction6.xml"/><Relationship Id="rId4" Type="http://schemas.openxmlformats.org/officeDocument/2006/relationships/image" Target="../media/image40.png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35.m4a"/><Relationship Id="rId1" Type="http://schemas.microsoft.com/office/2007/relationships/media" Target="../media/media35.m4a"/><Relationship Id="rId5" Type="http://schemas.openxmlformats.org/officeDocument/2006/relationships/image" Target="../media/image2.png"/><Relationship Id="rId4" Type="http://schemas.openxmlformats.org/officeDocument/2006/relationships/image" Target="../media/image42.png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36.m4a"/><Relationship Id="rId1" Type="http://schemas.microsoft.com/office/2007/relationships/media" Target="../media/media36.m4a"/><Relationship Id="rId5" Type="http://schemas.openxmlformats.org/officeDocument/2006/relationships/image" Target="../media/image2.png"/><Relationship Id="rId4" Type="http://schemas.openxmlformats.org/officeDocument/2006/relationships/image" Target="../media/image43.png"/></Relationships>
</file>

<file path=ppt/slides/_rels/slide37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37.m4a"/><Relationship Id="rId1" Type="http://schemas.microsoft.com/office/2007/relationships/media" Target="../media/media37.m4a"/><Relationship Id="rId5" Type="http://schemas.openxmlformats.org/officeDocument/2006/relationships/image" Target="../media/image2.png"/><Relationship Id="rId4" Type="http://schemas.openxmlformats.org/officeDocument/2006/relationships/image" Target="../media/image44.png"/></Relationships>
</file>

<file path=ppt/slides/_rels/slide38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38.m4a"/><Relationship Id="rId1" Type="http://schemas.microsoft.com/office/2007/relationships/media" Target="../media/media38.m4a"/><Relationship Id="rId5" Type="http://schemas.openxmlformats.org/officeDocument/2006/relationships/image" Target="../media/image2.png"/><Relationship Id="rId4" Type="http://schemas.openxmlformats.org/officeDocument/2006/relationships/image" Target="../media/image45.png"/></Relationships>
</file>

<file path=ppt/slides/_rels/slide39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7" Type="http://schemas.openxmlformats.org/officeDocument/2006/relationships/image" Target="../media/image2.png"/><Relationship Id="rId2" Type="http://schemas.openxmlformats.org/officeDocument/2006/relationships/audio" Target="../media/media39.m4a"/><Relationship Id="rId1" Type="http://schemas.microsoft.com/office/2007/relationships/media" Target="../media/media39.m4a"/><Relationship Id="rId6" Type="http://schemas.openxmlformats.org/officeDocument/2006/relationships/image" Target="../media/image47.png"/><Relationship Id="rId5" Type="http://schemas.microsoft.com/office/2011/relationships/inkAction" Target="../ink/inkAction7.xml"/><Relationship Id="rId4" Type="http://schemas.openxmlformats.org/officeDocument/2006/relationships/image" Target="../media/image46.png"/></Relationships>
</file>

<file path=ppt/slides/_rels/slide40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40.m4a"/><Relationship Id="rId1" Type="http://schemas.microsoft.com/office/2007/relationships/media" Target="../media/media40.m4a"/><Relationship Id="rId5" Type="http://schemas.openxmlformats.org/officeDocument/2006/relationships/image" Target="../media/image2.png"/><Relationship Id="rId4" Type="http://schemas.openxmlformats.org/officeDocument/2006/relationships/image" Target="../media/image48.png"/></Relationships>
</file>

<file path=ppt/slides/_rels/slide4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41.m4a"/><Relationship Id="rId1" Type="http://schemas.microsoft.com/office/2007/relationships/media" Target="../media/media41.m4a"/><Relationship Id="rId5" Type="http://schemas.openxmlformats.org/officeDocument/2006/relationships/image" Target="../media/image2.png"/><Relationship Id="rId4" Type="http://schemas.openxmlformats.org/officeDocument/2006/relationships/image" Target="../media/image49.png"/></Relationships>
</file>

<file path=ppt/slides/_rels/slide42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42.m4a"/><Relationship Id="rId1" Type="http://schemas.microsoft.com/office/2007/relationships/media" Target="../media/media42.m4a"/><Relationship Id="rId5" Type="http://schemas.openxmlformats.org/officeDocument/2006/relationships/image" Target="../media/image2.png"/><Relationship Id="rId4" Type="http://schemas.openxmlformats.org/officeDocument/2006/relationships/image" Target="../media/image50.png"/></Relationships>
</file>

<file path=ppt/slides/_rels/slide43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43.m4a"/><Relationship Id="rId1" Type="http://schemas.microsoft.com/office/2007/relationships/media" Target="../media/media43.m4a"/><Relationship Id="rId5" Type="http://schemas.openxmlformats.org/officeDocument/2006/relationships/image" Target="../media/image2.png"/><Relationship Id="rId4" Type="http://schemas.openxmlformats.org/officeDocument/2006/relationships/image" Target="../media/image51.png"/></Relationships>
</file>

<file path=ppt/slides/_rels/slide44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44.m4a"/><Relationship Id="rId1" Type="http://schemas.microsoft.com/office/2007/relationships/media" Target="../media/media44.m4a"/><Relationship Id="rId5" Type="http://schemas.openxmlformats.org/officeDocument/2006/relationships/image" Target="../media/image2.png"/><Relationship Id="rId4" Type="http://schemas.openxmlformats.org/officeDocument/2006/relationships/image" Target="../media/image52.png"/></Relationships>
</file>

<file path=ppt/slides/_rels/slide45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45.m4a"/><Relationship Id="rId1" Type="http://schemas.microsoft.com/office/2007/relationships/media" Target="../media/media45.m4a"/><Relationship Id="rId5" Type="http://schemas.openxmlformats.org/officeDocument/2006/relationships/image" Target="../media/image2.png"/><Relationship Id="rId4" Type="http://schemas.openxmlformats.org/officeDocument/2006/relationships/image" Target="../media/image53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7532F0D-426A-4E51-BF53-EDE8C9174277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A1BE635F-00CA-4D6D-9A2D-F656333EEC53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CE574515-E4AA-43AF-970D-21534EE9113A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43181"/>
            <a:ext cx="12192000" cy="6771637"/>
          </a:xfrm>
          <a:prstGeom prst="rect">
            <a:avLst/>
          </a:prstGeom>
        </p:spPr>
      </p:pic>
      <p:pic>
        <p:nvPicPr>
          <p:cNvPr id="4" name="Audio 3">
            <a:hlinkClick r:id="" action="ppaction://media"/>
            <a:extLst>
              <a:ext uri="{FF2B5EF4-FFF2-40B4-BE49-F238E27FC236}">
                <a16:creationId xmlns:a16="http://schemas.microsoft.com/office/drawing/2014/main" id="{B5F4C097-D4FE-436D-880B-56DB0FFEA71E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11488738" y="6154738"/>
            <a:ext cx="487362" cy="48736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2885149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0945"/>
    </mc:Choice>
    <mc:Fallback xmlns="">
      <p:transition spd="slow" advTm="10945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ACB9363B-3BF5-44DD-B0AB-061E6767AC78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44462"/>
            <a:ext cx="12192000" cy="6751320"/>
          </a:xfrm>
          <a:prstGeom prst="rect">
            <a:avLst/>
          </a:prstGeom>
        </p:spPr>
      </p:pic>
      <p:pic>
        <p:nvPicPr>
          <p:cNvPr id="3" name="Audio 2">
            <a:hlinkClick r:id="" action="ppaction://media"/>
            <a:extLst>
              <a:ext uri="{FF2B5EF4-FFF2-40B4-BE49-F238E27FC236}">
                <a16:creationId xmlns:a16="http://schemas.microsoft.com/office/drawing/2014/main" id="{4BAB7D17-7326-4540-B890-CD0DDD1ADBCA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11488738" y="6154738"/>
            <a:ext cx="487362" cy="48736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1599577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3560"/>
    </mc:Choice>
    <mc:Fallback xmlns="">
      <p:transition spd="slow" advTm="356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BCC15954-58C7-465D-8466-166DBBD4AD0E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31292"/>
            <a:ext cx="12192000" cy="6795416"/>
          </a:xfrm>
          <a:prstGeom prst="rect">
            <a:avLst/>
          </a:prstGeom>
        </p:spPr>
      </p:pic>
      <p:pic>
        <p:nvPicPr>
          <p:cNvPr id="3" name="Audio 2">
            <a:hlinkClick r:id="" action="ppaction://media"/>
            <a:extLst>
              <a:ext uri="{FF2B5EF4-FFF2-40B4-BE49-F238E27FC236}">
                <a16:creationId xmlns:a16="http://schemas.microsoft.com/office/drawing/2014/main" id="{034D1F84-8AA8-4929-8478-E106839CDA4F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11488738" y="6154738"/>
            <a:ext cx="487362" cy="48736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1434855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2669"/>
    </mc:Choice>
    <mc:Fallback xmlns="">
      <p:transition spd="slow" advTm="2669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383BCA57-7E46-4467-BC73-FD708CDCC5C9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44025"/>
            <a:ext cx="12192000" cy="6769949"/>
          </a:xfrm>
          <a:prstGeom prst="rect">
            <a:avLst/>
          </a:prstGeom>
        </p:spPr>
      </p:pic>
      <p:pic>
        <p:nvPicPr>
          <p:cNvPr id="3" name="Audio 2">
            <a:hlinkClick r:id="" action="ppaction://media"/>
            <a:extLst>
              <a:ext uri="{FF2B5EF4-FFF2-40B4-BE49-F238E27FC236}">
                <a16:creationId xmlns:a16="http://schemas.microsoft.com/office/drawing/2014/main" id="{B219CE7E-C3D3-4F33-9C36-4B03E3634CFB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11488738" y="6154738"/>
            <a:ext cx="487362" cy="48736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2417382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2258"/>
    </mc:Choice>
    <mc:Fallback xmlns="">
      <p:transition spd="slow" advTm="2258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27D3183F-3105-42D4-9866-7901520CAA9F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38076"/>
            <a:ext cx="12192000" cy="6781848"/>
          </a:xfrm>
          <a:prstGeom prst="rect">
            <a:avLst/>
          </a:prstGeom>
        </p:spPr>
      </p:pic>
      <p:pic>
        <p:nvPicPr>
          <p:cNvPr id="3" name="Audio 2">
            <a:hlinkClick r:id="" action="ppaction://media"/>
            <a:extLst>
              <a:ext uri="{FF2B5EF4-FFF2-40B4-BE49-F238E27FC236}">
                <a16:creationId xmlns:a16="http://schemas.microsoft.com/office/drawing/2014/main" id="{8615BC3E-F192-4B13-AAB5-36DF62554241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11488738" y="6154738"/>
            <a:ext cx="487362" cy="48736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0694313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2740"/>
    </mc:Choice>
    <mc:Fallback xmlns="">
      <p:transition spd="slow" advTm="274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82B58FAB-3039-4AF3-A613-93CE3E64C71A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57234"/>
            <a:ext cx="12192000" cy="6743532"/>
          </a:xfrm>
          <a:prstGeom prst="rect">
            <a:avLst/>
          </a:prstGeom>
        </p:spPr>
      </p:pic>
      <p:pic>
        <p:nvPicPr>
          <p:cNvPr id="3" name="Audio 2">
            <a:hlinkClick r:id="" action="ppaction://media"/>
            <a:extLst>
              <a:ext uri="{FF2B5EF4-FFF2-40B4-BE49-F238E27FC236}">
                <a16:creationId xmlns:a16="http://schemas.microsoft.com/office/drawing/2014/main" id="{D74E0C69-DE5E-4DEE-9A30-3B638E34EBA2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11488738" y="6154738"/>
            <a:ext cx="487362" cy="48736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5308461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2041"/>
    </mc:Choice>
    <mc:Fallback xmlns="">
      <p:transition spd="slow" advTm="2041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DC313740-02A8-4E7E-B519-129B1E7002C4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43181"/>
            <a:ext cx="12192000" cy="6771637"/>
          </a:xfrm>
          <a:prstGeom prst="rect">
            <a:avLst/>
          </a:prstGeom>
        </p:spPr>
      </p:pic>
      <p:pic>
        <p:nvPicPr>
          <p:cNvPr id="3" name="Audio 2">
            <a:hlinkClick r:id="" action="ppaction://media"/>
            <a:extLst>
              <a:ext uri="{FF2B5EF4-FFF2-40B4-BE49-F238E27FC236}">
                <a16:creationId xmlns:a16="http://schemas.microsoft.com/office/drawing/2014/main" id="{BFC2EFAC-0DF7-411C-8A37-B7075F899CA4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11488738" y="6154738"/>
            <a:ext cx="487362" cy="48736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1688538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2127"/>
    </mc:Choice>
    <mc:Fallback xmlns="">
      <p:transition spd="slow" advTm="2127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B193E79C-0CBB-4C35-97E6-615C4EBB419C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58853"/>
            <a:ext cx="12192000" cy="6740293"/>
          </a:xfrm>
          <a:prstGeom prst="rect">
            <a:avLst/>
          </a:prstGeom>
        </p:spPr>
      </p:pic>
      <p:pic>
        <p:nvPicPr>
          <p:cNvPr id="3" name="Audio 2">
            <a:hlinkClick r:id="" action="ppaction://media"/>
            <a:extLst>
              <a:ext uri="{FF2B5EF4-FFF2-40B4-BE49-F238E27FC236}">
                <a16:creationId xmlns:a16="http://schemas.microsoft.com/office/drawing/2014/main" id="{D8D8B8CF-4490-41EA-9ABC-4C2A10DB45EE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11488738" y="6154738"/>
            <a:ext cx="487362" cy="48736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9156339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2268"/>
    </mc:Choice>
    <mc:Fallback xmlns="">
      <p:transition spd="slow" advTm="2268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B2E6DB4C-4E69-4BFC-B5A1-BAF62B4D9B9D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47416"/>
            <a:ext cx="12192000" cy="6763167"/>
          </a:xfrm>
          <a:prstGeom prst="rect">
            <a:avLst/>
          </a:prstGeom>
        </p:spPr>
      </p:pic>
      <p:pic>
        <p:nvPicPr>
          <p:cNvPr id="3" name="Audio 2">
            <a:hlinkClick r:id="" action="ppaction://media"/>
            <a:extLst>
              <a:ext uri="{FF2B5EF4-FFF2-40B4-BE49-F238E27FC236}">
                <a16:creationId xmlns:a16="http://schemas.microsoft.com/office/drawing/2014/main" id="{3B3D9B40-510E-431B-BFD2-1AD5D2EFF4BB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11488738" y="6154738"/>
            <a:ext cx="487362" cy="48736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1485334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2278"/>
    </mc:Choice>
    <mc:Fallback xmlns="">
      <p:transition spd="slow" advTm="2278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053B9810-7538-43E6-8B66-47A89BED8912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33421"/>
            <a:ext cx="12192000" cy="6791158"/>
          </a:xfrm>
          <a:prstGeom prst="rect">
            <a:avLst/>
          </a:prstGeom>
        </p:spPr>
      </p:pic>
      <p:pic>
        <p:nvPicPr>
          <p:cNvPr id="3" name="Audio 2">
            <a:hlinkClick r:id="" action="ppaction://media"/>
            <a:extLst>
              <a:ext uri="{FF2B5EF4-FFF2-40B4-BE49-F238E27FC236}">
                <a16:creationId xmlns:a16="http://schemas.microsoft.com/office/drawing/2014/main" id="{78CA1151-C7F2-4D48-BD66-1D843A368F08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11488738" y="6154738"/>
            <a:ext cx="487362" cy="48736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8799879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2993"/>
    </mc:Choice>
    <mc:Fallback xmlns="">
      <p:transition spd="slow" advTm="2993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E3CFAAEE-2590-4DAA-9469-5485D8F91913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39364"/>
            <a:ext cx="12192000" cy="6779271"/>
          </a:xfrm>
          <a:prstGeom prst="rect">
            <a:avLst/>
          </a:prstGeom>
        </p:spPr>
      </p:pic>
      <p:pic>
        <p:nvPicPr>
          <p:cNvPr id="3" name="Audio 2">
            <a:hlinkClick r:id="" action="ppaction://media"/>
            <a:extLst>
              <a:ext uri="{FF2B5EF4-FFF2-40B4-BE49-F238E27FC236}">
                <a16:creationId xmlns:a16="http://schemas.microsoft.com/office/drawing/2014/main" id="{9D5BD07C-FE77-4B1C-B398-EAA05156463E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11488738" y="6154738"/>
            <a:ext cx="487362" cy="48736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7489548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2633"/>
    </mc:Choice>
    <mc:Fallback xmlns="">
      <p:transition spd="slow" advTm="2633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FEA79F3E-833D-42A4-89B9-9A2841A7C490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42758"/>
            <a:ext cx="12192000" cy="6772484"/>
          </a:xfrm>
          <a:prstGeom prst="rect">
            <a:avLst/>
          </a:prstGeom>
        </p:spPr>
      </p:pic>
      <p:pic>
        <p:nvPicPr>
          <p:cNvPr id="3" name="Audio 2">
            <a:hlinkClick r:id="" action="ppaction://media"/>
            <a:extLst>
              <a:ext uri="{FF2B5EF4-FFF2-40B4-BE49-F238E27FC236}">
                <a16:creationId xmlns:a16="http://schemas.microsoft.com/office/drawing/2014/main" id="{9BCCD9F8-7221-43CF-A8BC-58408DFADD0F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11488738" y="6154738"/>
            <a:ext cx="487362" cy="48736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7052925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3157"/>
    </mc:Choice>
    <mc:Fallback xmlns="">
      <p:transition spd="slow" advTm="3157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DD7026DF-4288-4BA8-9867-823E9D086D1B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36809"/>
            <a:ext cx="12192000" cy="6784381"/>
          </a:xfrm>
          <a:prstGeom prst="rect">
            <a:avLst/>
          </a:prstGeom>
        </p:spPr>
      </p:pic>
      <p:pic>
        <p:nvPicPr>
          <p:cNvPr id="3" name="Audio 2">
            <a:hlinkClick r:id="" action="ppaction://media"/>
            <a:extLst>
              <a:ext uri="{FF2B5EF4-FFF2-40B4-BE49-F238E27FC236}">
                <a16:creationId xmlns:a16="http://schemas.microsoft.com/office/drawing/2014/main" id="{281CC985-C7F4-4127-93AD-54A852300B0A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11488738" y="6154738"/>
            <a:ext cx="487362" cy="48736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7517775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3125"/>
    </mc:Choice>
    <mc:Fallback xmlns="">
      <p:transition spd="slow" advTm="3125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7416BC7F-1F17-4C23-B3B1-0FA4A58248A1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51229"/>
            <a:ext cx="12192000" cy="6755542"/>
          </a:xfrm>
          <a:prstGeom prst="rect">
            <a:avLst/>
          </a:prstGeom>
        </p:spPr>
      </p:pic>
      <p:pic>
        <p:nvPicPr>
          <p:cNvPr id="3" name="Audio 2">
            <a:hlinkClick r:id="" action="ppaction://media"/>
            <a:extLst>
              <a:ext uri="{FF2B5EF4-FFF2-40B4-BE49-F238E27FC236}">
                <a16:creationId xmlns:a16="http://schemas.microsoft.com/office/drawing/2014/main" id="{66F84093-1A9C-4A3E-8846-8039A6C22D72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11488738" y="6154738"/>
            <a:ext cx="487362" cy="48736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1920801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3217"/>
    </mc:Choice>
    <mc:Fallback xmlns="">
      <p:transition spd="slow" advTm="3217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4600CB9B-9B06-4607-80BE-6AD1AA4E7546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52106"/>
            <a:ext cx="12192000" cy="6753787"/>
          </a:xfrm>
          <a:prstGeom prst="rect">
            <a:avLst/>
          </a:prstGeom>
        </p:spPr>
      </p:pic>
      <p:pic>
        <p:nvPicPr>
          <p:cNvPr id="3" name="Audio 2">
            <a:hlinkClick r:id="" action="ppaction://media"/>
            <a:extLst>
              <a:ext uri="{FF2B5EF4-FFF2-40B4-BE49-F238E27FC236}">
                <a16:creationId xmlns:a16="http://schemas.microsoft.com/office/drawing/2014/main" id="{4F7B2856-D43B-45E0-A111-0F786930FC8B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11488738" y="6154738"/>
            <a:ext cx="487362" cy="48736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8118089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3884"/>
    </mc:Choice>
    <mc:Fallback xmlns="">
      <p:transition spd="slow" advTm="3884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825A9F8F-329C-466C-80E9-ECE5A2C93E4B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55931"/>
            <a:ext cx="12192000" cy="6746138"/>
          </a:xfrm>
          <a:prstGeom prst="rect">
            <a:avLst/>
          </a:prstGeom>
        </p:spPr>
      </p:pic>
      <p:pic>
        <p:nvPicPr>
          <p:cNvPr id="3" name="Audio 2">
            <a:hlinkClick r:id="" action="ppaction://media"/>
            <a:extLst>
              <a:ext uri="{FF2B5EF4-FFF2-40B4-BE49-F238E27FC236}">
                <a16:creationId xmlns:a16="http://schemas.microsoft.com/office/drawing/2014/main" id="{44A64510-F5F9-4244-A885-D2254D35B941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11488738" y="6154738"/>
            <a:ext cx="487362" cy="48736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1673888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3280"/>
    </mc:Choice>
    <mc:Fallback xmlns="">
      <p:transition spd="slow" advTm="328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F1F44A88-A2A9-47EC-94F9-21530A197497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52930"/>
            <a:ext cx="12192000" cy="6752140"/>
          </a:xfrm>
          <a:prstGeom prst="rect">
            <a:avLst/>
          </a:prstGeom>
        </p:spPr>
      </p:pic>
      <p:pic>
        <p:nvPicPr>
          <p:cNvPr id="3" name="Audio 2">
            <a:hlinkClick r:id="" action="ppaction://media"/>
            <a:extLst>
              <a:ext uri="{FF2B5EF4-FFF2-40B4-BE49-F238E27FC236}">
                <a16:creationId xmlns:a16="http://schemas.microsoft.com/office/drawing/2014/main" id="{1378BF53-4DD7-443D-A44A-265119D32408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11488738" y="6154738"/>
            <a:ext cx="487362" cy="48736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352307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3132"/>
    </mc:Choice>
    <mc:Fallback xmlns="">
      <p:transition spd="slow" advTm="3132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AB9AEA80-7493-47AC-9A36-79B1ACAA0B02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52106"/>
            <a:ext cx="12192000" cy="6753787"/>
          </a:xfrm>
          <a:prstGeom prst="rect">
            <a:avLst/>
          </a:prstGeom>
        </p:spPr>
      </p:pic>
      <p:pic>
        <p:nvPicPr>
          <p:cNvPr id="3" name="Audio 2">
            <a:hlinkClick r:id="" action="ppaction://media"/>
            <a:extLst>
              <a:ext uri="{FF2B5EF4-FFF2-40B4-BE49-F238E27FC236}">
                <a16:creationId xmlns:a16="http://schemas.microsoft.com/office/drawing/2014/main" id="{553773FB-F3BE-4DCB-BCA3-C48450D00B1C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11488738" y="6154738"/>
            <a:ext cx="487362" cy="48736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515388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8226"/>
    </mc:Choice>
    <mc:Fallback xmlns="">
      <p:transition spd="slow" advTm="8226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87E28335-B36F-45AF-8A6E-4DEC5A2E63DF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55931"/>
            <a:ext cx="12192000" cy="6746138"/>
          </a:xfrm>
          <a:prstGeom prst="rect">
            <a:avLst/>
          </a:prstGeom>
        </p:spPr>
      </p:pic>
      <p:pic>
        <p:nvPicPr>
          <p:cNvPr id="3" name="Audio 2">
            <a:hlinkClick r:id="" action="ppaction://media"/>
            <a:extLst>
              <a:ext uri="{FF2B5EF4-FFF2-40B4-BE49-F238E27FC236}">
                <a16:creationId xmlns:a16="http://schemas.microsoft.com/office/drawing/2014/main" id="{FFF5BAD4-65EE-4596-831E-A88A8AF3885C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11488738" y="6154738"/>
            <a:ext cx="487362" cy="48736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8836393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3390"/>
    </mc:Choice>
    <mc:Fallback xmlns="">
      <p:transition spd="slow" advTm="339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3F9BEAF2-DD10-4D5E-9A22-77192965DCD4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48282"/>
            <a:ext cx="12192000" cy="6761435"/>
          </a:xfrm>
          <a:prstGeom prst="rect">
            <a:avLst/>
          </a:prstGeom>
        </p:spPr>
      </p:pic>
      <p:pic>
        <p:nvPicPr>
          <p:cNvPr id="3" name="Audio 2">
            <a:hlinkClick r:id="" action="ppaction://media"/>
            <a:extLst>
              <a:ext uri="{FF2B5EF4-FFF2-40B4-BE49-F238E27FC236}">
                <a16:creationId xmlns:a16="http://schemas.microsoft.com/office/drawing/2014/main" id="{1068277D-FBE1-461B-B88F-B087B9CC1988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11488738" y="6154738"/>
            <a:ext cx="487362" cy="48736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6175392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2754"/>
    </mc:Choice>
    <mc:Fallback xmlns="">
      <p:transition spd="slow" advTm="2754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4FF323E9-6316-4443-B78A-1359E77DBE27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44879"/>
            <a:ext cx="12192000" cy="6768241"/>
          </a:xfrm>
          <a:prstGeom prst="rect">
            <a:avLst/>
          </a:prstGeom>
        </p:spPr>
      </p:pic>
      <p:pic>
        <p:nvPicPr>
          <p:cNvPr id="3" name="Audio 2">
            <a:hlinkClick r:id="" action="ppaction://media"/>
            <a:extLst>
              <a:ext uri="{FF2B5EF4-FFF2-40B4-BE49-F238E27FC236}">
                <a16:creationId xmlns:a16="http://schemas.microsoft.com/office/drawing/2014/main" id="{CCD8FAB8-9707-43D1-80B6-708D5AE57231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11488738" y="6154738"/>
            <a:ext cx="487362" cy="48736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3388643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2730"/>
    </mc:Choice>
    <mc:Fallback xmlns="">
      <p:transition spd="slow" advTm="273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4AF5A6AD-8F0C-4C85-A445-453580A615ED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44035"/>
            <a:ext cx="12192000" cy="6769930"/>
          </a:xfrm>
          <a:prstGeom prst="rect">
            <a:avLst/>
          </a:prstGeom>
        </p:spPr>
      </p:pic>
      <p:pic>
        <p:nvPicPr>
          <p:cNvPr id="3" name="Audio 2">
            <a:hlinkClick r:id="" action="ppaction://media"/>
            <a:extLst>
              <a:ext uri="{FF2B5EF4-FFF2-40B4-BE49-F238E27FC236}">
                <a16:creationId xmlns:a16="http://schemas.microsoft.com/office/drawing/2014/main" id="{EBA2766B-CD4E-47D0-A3A9-3464188CF4C4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11488738" y="6154738"/>
            <a:ext cx="487362" cy="48736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8038049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3281"/>
    </mc:Choice>
    <mc:Fallback xmlns="">
      <p:transition spd="slow" advTm="3281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3B36F0DF-CC14-417F-80CC-4BED8C5C3775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60158"/>
            <a:ext cx="12192000" cy="6737684"/>
          </a:xfrm>
          <a:prstGeom prst="rect">
            <a:avLst/>
          </a:prstGeom>
        </p:spPr>
      </p:pic>
      <p:pic>
        <p:nvPicPr>
          <p:cNvPr id="3" name="Audio 2">
            <a:hlinkClick r:id="" action="ppaction://media"/>
            <a:extLst>
              <a:ext uri="{FF2B5EF4-FFF2-40B4-BE49-F238E27FC236}">
                <a16:creationId xmlns:a16="http://schemas.microsoft.com/office/drawing/2014/main" id="{D124596B-AB69-4B77-AF12-BDA566E7837B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11488738" y="6154738"/>
            <a:ext cx="487362" cy="48736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7348652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2730"/>
    </mc:Choice>
    <mc:Fallback xmlns="">
      <p:transition spd="slow" advTm="273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F7F3CB3A-580D-4AF3-9202-8C52881E8244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47864"/>
            <a:ext cx="12192000" cy="6762271"/>
          </a:xfrm>
          <a:prstGeom prst="rect">
            <a:avLst/>
          </a:prstGeom>
        </p:spPr>
      </p:pic>
      <p:pic>
        <p:nvPicPr>
          <p:cNvPr id="3" name="Audio 2">
            <a:hlinkClick r:id="" action="ppaction://media"/>
            <a:extLst>
              <a:ext uri="{FF2B5EF4-FFF2-40B4-BE49-F238E27FC236}">
                <a16:creationId xmlns:a16="http://schemas.microsoft.com/office/drawing/2014/main" id="{4576CB61-146B-4C54-9E02-C5D804AF816D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11488738" y="6154738"/>
            <a:ext cx="487362" cy="48736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0120843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2578"/>
    </mc:Choice>
    <mc:Fallback xmlns="">
      <p:transition spd="slow" advTm="2578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71E465B1-6F53-433A-961B-D29AB18BF3CB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41060"/>
            <a:ext cx="12192000" cy="6775880"/>
          </a:xfrm>
          <a:prstGeom prst="rect">
            <a:avLst/>
          </a:prstGeom>
        </p:spPr>
      </p:pic>
      <p:pic>
        <p:nvPicPr>
          <p:cNvPr id="3" name="Audio 2">
            <a:hlinkClick r:id="" action="ppaction://media"/>
            <a:extLst>
              <a:ext uri="{FF2B5EF4-FFF2-40B4-BE49-F238E27FC236}">
                <a16:creationId xmlns:a16="http://schemas.microsoft.com/office/drawing/2014/main" id="{8C72D1DD-283A-4400-9CD9-9EA2F3F56F41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11488738" y="6154738"/>
            <a:ext cx="487362" cy="48736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6623961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3008"/>
    </mc:Choice>
    <mc:Fallback xmlns="">
      <p:transition spd="slow" advTm="3008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604738DF-C1D4-4EC1-80FE-4FC047499E57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39791"/>
            <a:ext cx="12192000" cy="6778417"/>
          </a:xfrm>
          <a:prstGeom prst="rect">
            <a:avLst/>
          </a:prstGeom>
        </p:spPr>
      </p:pic>
      <p:pic>
        <p:nvPicPr>
          <p:cNvPr id="3" name="Audio 2">
            <a:hlinkClick r:id="" action="ppaction://media"/>
            <a:extLst>
              <a:ext uri="{FF2B5EF4-FFF2-40B4-BE49-F238E27FC236}">
                <a16:creationId xmlns:a16="http://schemas.microsoft.com/office/drawing/2014/main" id="{334C4F7A-FE81-46C0-A565-53B84E042068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11488738" y="6154738"/>
            <a:ext cx="487362" cy="48736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4908377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3530"/>
    </mc:Choice>
    <mc:Fallback xmlns="">
      <p:transition spd="slow" advTm="353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D76FC786-EB2D-4306-94AF-B801F5F25844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49987"/>
            <a:ext cx="12192000" cy="6758026"/>
          </a:xfrm>
          <a:prstGeom prst="rect">
            <a:avLst/>
          </a:prstGeom>
        </p:spPr>
      </p:pic>
      <p:pic>
        <p:nvPicPr>
          <p:cNvPr id="3" name="Audio 2">
            <a:hlinkClick r:id="" action="ppaction://media"/>
            <a:extLst>
              <a:ext uri="{FF2B5EF4-FFF2-40B4-BE49-F238E27FC236}">
                <a16:creationId xmlns:a16="http://schemas.microsoft.com/office/drawing/2014/main" id="{2FB1629A-E14A-4393-B34A-3F8C616591A7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11488738" y="6154738"/>
            <a:ext cx="487362" cy="48736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975139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3078"/>
    </mc:Choice>
    <mc:Fallback xmlns="">
      <p:transition spd="slow" advTm="3078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63145B37-9195-4DBA-9D4E-AB05C83D06BA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44458"/>
            <a:ext cx="12192000" cy="6769084"/>
          </a:xfrm>
          <a:prstGeom prst="rect">
            <a:avLst/>
          </a:prstGeom>
        </p:spPr>
      </p:pic>
      <p:pic>
        <p:nvPicPr>
          <p:cNvPr id="3" name="Audio 2">
            <a:hlinkClick r:id="" action="ppaction://media"/>
            <a:extLst>
              <a:ext uri="{FF2B5EF4-FFF2-40B4-BE49-F238E27FC236}">
                <a16:creationId xmlns:a16="http://schemas.microsoft.com/office/drawing/2014/main" id="{45F66187-82CF-4A60-B85B-19BA09C2EC04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11488738" y="6154738"/>
            <a:ext cx="487362" cy="48736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2239604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3258"/>
    </mc:Choice>
    <mc:Fallback xmlns="">
      <p:transition spd="slow" advTm="3258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ACD875EB-5B7D-43F4-881E-5556FFBCE52C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52519"/>
            <a:ext cx="12192000" cy="6752962"/>
          </a:xfrm>
          <a:prstGeom prst="rect">
            <a:avLst/>
          </a:prstGeom>
        </p:spPr>
      </p:pic>
      <mc:AlternateContent xmlns:mc="http://schemas.openxmlformats.org/markup-compatibility/2006" xmlns:p14="http://schemas.microsoft.com/office/powerpoint/2010/main" xmlns:iact="http://schemas.microsoft.com/office/powerpoint/2014/inkAction">
        <mc:Choice Requires="p14 iact">
          <p:contentPart p14:bwMode="auto" r:id="rId5">
            <p14:nvContentPartPr>
              <p14:cNvPr id="2" name="Ink 1">
                <a:extLst>
                  <a:ext uri="{FF2B5EF4-FFF2-40B4-BE49-F238E27FC236}">
                    <a16:creationId xmlns:a16="http://schemas.microsoft.com/office/drawing/2014/main" id="{B7F7A2EA-833E-4FFE-9357-053BF51D2DBA}"/>
                  </a:ext>
                </a:extLst>
              </p14:cNvPr>
              <p14:cNvContentPartPr/>
              <p14:nvPr>
                <p:extLst>
                  <p:ext uri="{42D2F446-02D8-4167-A562-619A0277C38B}">
                    <p15:isNarration xmlns:p15="http://schemas.microsoft.com/office/powerpoint/2012/main" val="1"/>
                  </p:ext>
                </p:extLst>
              </p14:nvPr>
            </p14:nvContentPartPr>
            <p14:xfrm>
              <a:off x="2667960" y="4410360"/>
              <a:ext cx="7459920" cy="204480"/>
            </p14:xfrm>
          </p:contentPart>
        </mc:Choice>
        <mc:Fallback xmlns="">
          <p:pic>
            <p:nvPicPr>
              <p:cNvPr id="2" name="Ink 1">
                <a:extLst>
                  <a:ext uri="{FF2B5EF4-FFF2-40B4-BE49-F238E27FC236}">
                    <a16:creationId xmlns:a16="http://schemas.microsoft.com/office/drawing/2014/main" id="{B7F7A2EA-833E-4FFE-9357-053BF51D2DBA}"/>
                  </a:ext>
                </a:extLst>
              </p:cNvPr>
              <p:cNvPicPr>
                <a:picLocks noGrp="1" noRot="1" noChangeAspect="1" noMove="1" noResize="1" noEditPoints="1" noAdjustHandles="1" noChangeArrowheads="1" noChangeShapeType="1"/>
              </p:cNvPicPr>
              <p:nvPr/>
            </p:nvPicPr>
            <p:blipFill>
              <a:blip r:embed="rId6"/>
              <a:stretch>
                <a:fillRect/>
              </a:stretch>
            </p:blipFill>
            <p:spPr>
              <a:xfrm>
                <a:off x="2658600" y="4401000"/>
                <a:ext cx="7478640" cy="223200"/>
              </a:xfrm>
              <a:prstGeom prst="rect">
                <a:avLst/>
              </a:prstGeom>
            </p:spPr>
          </p:pic>
        </mc:Fallback>
      </mc:AlternateContent>
      <p:pic>
        <p:nvPicPr>
          <p:cNvPr id="4" name="Audio 3">
            <a:hlinkClick r:id="" action="ppaction://media"/>
            <a:extLst>
              <a:ext uri="{FF2B5EF4-FFF2-40B4-BE49-F238E27FC236}">
                <a16:creationId xmlns:a16="http://schemas.microsoft.com/office/drawing/2014/main" id="{91A052AE-18E4-4C72-BBC8-7D75C729E240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7"/>
          <a:stretch>
            <a:fillRect/>
          </a:stretch>
        </p:blipFill>
        <p:spPr>
          <a:xfrm>
            <a:off x="11488738" y="6154738"/>
            <a:ext cx="487362" cy="48736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0247140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20148"/>
    </mc:Choice>
    <mc:Fallback xmlns="">
      <p:transition spd="slow" advTm="20148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  <p:par>
                                <p:cTn id="7" presetID="5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cmd type="call" cmd="playFrom(0.0)">
                                      <p:cBhvr>
                                        <p:cTn id="9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10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</p:childTnLst>
        </p:cTn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7C7439D2-6429-4487-A8DF-289CCF203962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41060"/>
            <a:ext cx="12192000" cy="6775880"/>
          </a:xfrm>
          <a:prstGeom prst="rect">
            <a:avLst/>
          </a:prstGeom>
        </p:spPr>
      </p:pic>
      <mc:AlternateContent xmlns:mc="http://schemas.openxmlformats.org/markup-compatibility/2006" xmlns:p14="http://schemas.microsoft.com/office/powerpoint/2010/main" xmlns:iact="http://schemas.microsoft.com/office/powerpoint/2014/inkAction">
        <mc:Choice Requires="p14 iact">
          <p:contentPart p14:bwMode="auto" r:id="rId5">
            <p14:nvContentPartPr>
              <p14:cNvPr id="2" name="Ink 1">
                <a:extLst>
                  <a:ext uri="{FF2B5EF4-FFF2-40B4-BE49-F238E27FC236}">
                    <a16:creationId xmlns:a16="http://schemas.microsoft.com/office/drawing/2014/main" id="{07887902-E585-46B2-83A9-72B043C65D24}"/>
                  </a:ext>
                </a:extLst>
              </p14:cNvPr>
              <p14:cNvContentPartPr/>
              <p14:nvPr>
                <p:extLst>
                  <p:ext uri="{42D2F446-02D8-4167-A562-619A0277C38B}">
                    <p15:isNarration xmlns:p15="http://schemas.microsoft.com/office/powerpoint/2012/main" val="1"/>
                  </p:ext>
                </p:extLst>
              </p14:nvPr>
            </p14:nvContentPartPr>
            <p14:xfrm>
              <a:off x="1826640" y="4920480"/>
              <a:ext cx="8522280" cy="263520"/>
            </p14:xfrm>
          </p:contentPart>
        </mc:Choice>
        <mc:Fallback xmlns="">
          <p:pic>
            <p:nvPicPr>
              <p:cNvPr id="2" name="Ink 1">
                <a:extLst>
                  <a:ext uri="{FF2B5EF4-FFF2-40B4-BE49-F238E27FC236}">
                    <a16:creationId xmlns:a16="http://schemas.microsoft.com/office/drawing/2014/main" id="{07887902-E585-46B2-83A9-72B043C65D24}"/>
                  </a:ext>
                </a:extLst>
              </p:cNvPr>
              <p:cNvPicPr>
                <a:picLocks noGrp="1" noRot="1" noChangeAspect="1" noMove="1" noResize="1" noEditPoints="1" noAdjustHandles="1" noChangeArrowheads="1" noChangeShapeType="1"/>
              </p:cNvPicPr>
              <p:nvPr/>
            </p:nvPicPr>
            <p:blipFill>
              <a:blip r:embed="rId6"/>
              <a:stretch>
                <a:fillRect/>
              </a:stretch>
            </p:blipFill>
            <p:spPr>
              <a:xfrm>
                <a:off x="1817280" y="4911120"/>
                <a:ext cx="8541000" cy="282240"/>
              </a:xfrm>
              <a:prstGeom prst="rect">
                <a:avLst/>
              </a:prstGeom>
            </p:spPr>
          </p:pic>
        </mc:Fallback>
      </mc:AlternateContent>
      <p:pic>
        <p:nvPicPr>
          <p:cNvPr id="4" name="Audio 3">
            <a:hlinkClick r:id="" action="ppaction://media"/>
            <a:extLst>
              <a:ext uri="{FF2B5EF4-FFF2-40B4-BE49-F238E27FC236}">
                <a16:creationId xmlns:a16="http://schemas.microsoft.com/office/drawing/2014/main" id="{F608B0FB-AAC8-4FD4-9752-437C24803F07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7"/>
          <a:stretch>
            <a:fillRect/>
          </a:stretch>
        </p:blipFill>
        <p:spPr>
          <a:xfrm>
            <a:off x="11488738" y="6154738"/>
            <a:ext cx="487362" cy="48736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4824821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7454"/>
    </mc:Choice>
    <mc:Fallback xmlns="">
      <p:transition spd="slow" advTm="17454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  <p:par>
                                <p:cTn id="7" presetID="5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cmd type="call" cmd="playFrom(0.0)">
                                      <p:cBhvr>
                                        <p:cTn id="9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10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</p:childTnLst>
        </p:cTn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9BD314A8-5C54-46AF-9067-E04FF42CAAB1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43604"/>
            <a:ext cx="12192000" cy="6770792"/>
          </a:xfrm>
          <a:prstGeom prst="rect">
            <a:avLst/>
          </a:prstGeom>
        </p:spPr>
      </p:pic>
      <mc:AlternateContent xmlns:mc="http://schemas.openxmlformats.org/markup-compatibility/2006" xmlns:p14="http://schemas.microsoft.com/office/powerpoint/2010/main" xmlns:iact="http://schemas.microsoft.com/office/powerpoint/2014/inkAction">
        <mc:Choice Requires="p14 iact">
          <p:contentPart p14:bwMode="auto" r:id="rId5">
            <p14:nvContentPartPr>
              <p14:cNvPr id="2" name="Ink 1">
                <a:extLst>
                  <a:ext uri="{FF2B5EF4-FFF2-40B4-BE49-F238E27FC236}">
                    <a16:creationId xmlns:a16="http://schemas.microsoft.com/office/drawing/2014/main" id="{7F51392D-2A36-4AB5-B26B-A656B95BAA21}"/>
                  </a:ext>
                </a:extLst>
              </p14:cNvPr>
              <p14:cNvContentPartPr/>
              <p14:nvPr>
                <p:extLst>
                  <p:ext uri="{42D2F446-02D8-4167-A562-619A0277C38B}">
                    <p15:isNarration xmlns:p15="http://schemas.microsoft.com/office/powerpoint/2012/main" val="1"/>
                  </p:ext>
                </p:extLst>
              </p14:nvPr>
            </p14:nvContentPartPr>
            <p14:xfrm>
              <a:off x="1554840" y="4954320"/>
              <a:ext cx="7740360" cy="340200"/>
            </p14:xfrm>
          </p:contentPart>
        </mc:Choice>
        <mc:Fallback xmlns="">
          <p:pic>
            <p:nvPicPr>
              <p:cNvPr id="2" name="Ink 1">
                <a:extLst>
                  <a:ext uri="{FF2B5EF4-FFF2-40B4-BE49-F238E27FC236}">
                    <a16:creationId xmlns:a16="http://schemas.microsoft.com/office/drawing/2014/main" id="{7F51392D-2A36-4AB5-B26B-A656B95BAA21}"/>
                  </a:ext>
                </a:extLst>
              </p:cNvPr>
              <p:cNvPicPr>
                <a:picLocks noGrp="1" noRot="1" noChangeAspect="1" noMove="1" noResize="1" noEditPoints="1" noAdjustHandles="1" noChangeArrowheads="1" noChangeShapeType="1"/>
              </p:cNvPicPr>
              <p:nvPr/>
            </p:nvPicPr>
            <p:blipFill>
              <a:blip r:embed="rId6"/>
              <a:stretch>
                <a:fillRect/>
              </a:stretch>
            </p:blipFill>
            <p:spPr>
              <a:xfrm>
                <a:off x="1545480" y="4944960"/>
                <a:ext cx="7759080" cy="358920"/>
              </a:xfrm>
              <a:prstGeom prst="rect">
                <a:avLst/>
              </a:prstGeom>
            </p:spPr>
          </p:pic>
        </mc:Fallback>
      </mc:AlternateContent>
      <p:pic>
        <p:nvPicPr>
          <p:cNvPr id="4" name="Audio 3">
            <a:hlinkClick r:id="" action="ppaction://media"/>
            <a:extLst>
              <a:ext uri="{FF2B5EF4-FFF2-40B4-BE49-F238E27FC236}">
                <a16:creationId xmlns:a16="http://schemas.microsoft.com/office/drawing/2014/main" id="{F9718ECC-5F9D-42FC-A75F-7B82BDB4A8D1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7"/>
          <a:stretch>
            <a:fillRect/>
          </a:stretch>
        </p:blipFill>
        <p:spPr>
          <a:xfrm>
            <a:off x="11488738" y="6154738"/>
            <a:ext cx="487362" cy="48736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6180214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21904"/>
    </mc:Choice>
    <mc:Fallback xmlns="">
      <p:transition spd="slow" advTm="21904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  <p:par>
                                <p:cTn id="7" presetID="5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cmd type="call" cmd="playFrom(0.0)">
                                      <p:cBhvr>
                                        <p:cTn id="9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10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</p:childTnLst>
        </p:cTn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B22CA7D9-03EE-46BA-ABA8-6F8BF2D9F8A3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46998"/>
            <a:ext cx="12192000" cy="6764003"/>
          </a:xfrm>
          <a:prstGeom prst="rect">
            <a:avLst/>
          </a:prstGeom>
        </p:spPr>
      </p:pic>
      <mc:AlternateContent xmlns:mc="http://schemas.openxmlformats.org/markup-compatibility/2006" xmlns:p14="http://schemas.microsoft.com/office/powerpoint/2010/main" xmlns:iact="http://schemas.microsoft.com/office/powerpoint/2014/inkAction">
        <mc:Choice Requires="p14 iact">
          <p:contentPart p14:bwMode="auto" r:id="rId5">
            <p14:nvContentPartPr>
              <p14:cNvPr id="2" name="Ink 1">
                <a:extLst>
                  <a:ext uri="{FF2B5EF4-FFF2-40B4-BE49-F238E27FC236}">
                    <a16:creationId xmlns:a16="http://schemas.microsoft.com/office/drawing/2014/main" id="{CB47CBE6-E16A-4408-89BE-3A9073AB9353}"/>
                  </a:ext>
                </a:extLst>
              </p14:cNvPr>
              <p14:cNvContentPartPr/>
              <p14:nvPr>
                <p:extLst>
                  <p:ext uri="{42D2F446-02D8-4167-A562-619A0277C38B}">
                    <p15:isNarration xmlns:p15="http://schemas.microsoft.com/office/powerpoint/2012/main" val="1"/>
                  </p:ext>
                </p:extLst>
              </p14:nvPr>
            </p14:nvContentPartPr>
            <p14:xfrm>
              <a:off x="2166480" y="5005440"/>
              <a:ext cx="8343720" cy="331560"/>
            </p14:xfrm>
          </p:contentPart>
        </mc:Choice>
        <mc:Fallback xmlns="">
          <p:pic>
            <p:nvPicPr>
              <p:cNvPr id="2" name="Ink 1">
                <a:extLst>
                  <a:ext uri="{FF2B5EF4-FFF2-40B4-BE49-F238E27FC236}">
                    <a16:creationId xmlns:a16="http://schemas.microsoft.com/office/drawing/2014/main" id="{CB47CBE6-E16A-4408-89BE-3A9073AB9353}"/>
                  </a:ext>
                </a:extLst>
              </p:cNvPr>
              <p:cNvPicPr>
                <a:picLocks noGrp="1" noRot="1" noChangeAspect="1" noMove="1" noResize="1" noEditPoints="1" noAdjustHandles="1" noChangeArrowheads="1" noChangeShapeType="1"/>
              </p:cNvPicPr>
              <p:nvPr/>
            </p:nvPicPr>
            <p:blipFill>
              <a:blip r:embed="rId6"/>
              <a:stretch>
                <a:fillRect/>
              </a:stretch>
            </p:blipFill>
            <p:spPr>
              <a:xfrm>
                <a:off x="2157120" y="4996080"/>
                <a:ext cx="8362440" cy="350280"/>
              </a:xfrm>
              <a:prstGeom prst="rect">
                <a:avLst/>
              </a:prstGeom>
            </p:spPr>
          </p:pic>
        </mc:Fallback>
      </mc:AlternateContent>
      <p:pic>
        <p:nvPicPr>
          <p:cNvPr id="4" name="Audio 3">
            <a:hlinkClick r:id="" action="ppaction://media"/>
            <a:extLst>
              <a:ext uri="{FF2B5EF4-FFF2-40B4-BE49-F238E27FC236}">
                <a16:creationId xmlns:a16="http://schemas.microsoft.com/office/drawing/2014/main" id="{97AF30A7-4AD5-4954-B490-744FA8161D44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7"/>
          <a:stretch>
            <a:fillRect/>
          </a:stretch>
        </p:blipFill>
        <p:spPr>
          <a:xfrm>
            <a:off x="11488738" y="6154738"/>
            <a:ext cx="487362" cy="48736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946079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5928"/>
    </mc:Choice>
    <mc:Fallback xmlns="">
      <p:transition spd="slow" advTm="15928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  <p:par>
                                <p:cTn id="7" presetID="5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cmd type="call" cmd="playFrom(0.0)">
                                      <p:cBhvr>
                                        <p:cTn id="9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10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</p:childTnLst>
        </p:cTn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6E9EDA71-8C2B-41B8-BDED-77E78705B94F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55041"/>
            <a:ext cx="12192000" cy="6747917"/>
          </a:xfrm>
          <a:prstGeom prst="rect">
            <a:avLst/>
          </a:prstGeom>
        </p:spPr>
      </p:pic>
      <mc:AlternateContent xmlns:mc="http://schemas.openxmlformats.org/markup-compatibility/2006" xmlns:p14="http://schemas.microsoft.com/office/powerpoint/2010/main" xmlns:iact="http://schemas.microsoft.com/office/powerpoint/2014/inkAction">
        <mc:Choice Requires="p14 iact">
          <p:contentPart p14:bwMode="auto" r:id="rId5">
            <p14:nvContentPartPr>
              <p14:cNvPr id="2" name="Ink 1">
                <a:extLst>
                  <a:ext uri="{FF2B5EF4-FFF2-40B4-BE49-F238E27FC236}">
                    <a16:creationId xmlns:a16="http://schemas.microsoft.com/office/drawing/2014/main" id="{9855D7F4-C845-430A-9330-C08F7E7BDC38}"/>
                  </a:ext>
                </a:extLst>
              </p14:cNvPr>
              <p14:cNvContentPartPr/>
              <p14:nvPr>
                <p:extLst>
                  <p:ext uri="{42D2F446-02D8-4167-A562-619A0277C38B}">
                    <p15:isNarration xmlns:p15="http://schemas.microsoft.com/office/powerpoint/2012/main" val="1"/>
                  </p:ext>
                </p:extLst>
              </p14:nvPr>
            </p14:nvContentPartPr>
            <p14:xfrm>
              <a:off x="416520" y="2277360"/>
              <a:ext cx="10510200" cy="3442320"/>
            </p14:xfrm>
          </p:contentPart>
        </mc:Choice>
        <mc:Fallback xmlns="">
          <p:pic>
            <p:nvPicPr>
              <p:cNvPr id="2" name="Ink 1">
                <a:extLst>
                  <a:ext uri="{FF2B5EF4-FFF2-40B4-BE49-F238E27FC236}">
                    <a16:creationId xmlns:a16="http://schemas.microsoft.com/office/drawing/2014/main" id="{9855D7F4-C845-430A-9330-C08F7E7BDC38}"/>
                  </a:ext>
                </a:extLst>
              </p:cNvPr>
              <p:cNvPicPr>
                <a:picLocks noGrp="1" noRot="1" noChangeAspect="1" noMove="1" noResize="1" noEditPoints="1" noAdjustHandles="1" noChangeArrowheads="1" noChangeShapeType="1"/>
              </p:cNvPicPr>
              <p:nvPr/>
            </p:nvPicPr>
            <p:blipFill>
              <a:blip r:embed="rId6"/>
              <a:stretch>
                <a:fillRect/>
              </a:stretch>
            </p:blipFill>
            <p:spPr>
              <a:xfrm>
                <a:off x="407160" y="2268000"/>
                <a:ext cx="10528920" cy="3461040"/>
              </a:xfrm>
              <a:prstGeom prst="rect">
                <a:avLst/>
              </a:prstGeom>
            </p:spPr>
          </p:pic>
        </mc:Fallback>
      </mc:AlternateContent>
      <p:pic>
        <p:nvPicPr>
          <p:cNvPr id="4" name="Audio 3">
            <a:hlinkClick r:id="" action="ppaction://media"/>
            <a:extLst>
              <a:ext uri="{FF2B5EF4-FFF2-40B4-BE49-F238E27FC236}">
                <a16:creationId xmlns:a16="http://schemas.microsoft.com/office/drawing/2014/main" id="{BB09DD43-A073-4455-8421-CBA01C02440E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7"/>
          <a:stretch>
            <a:fillRect/>
          </a:stretch>
        </p:blipFill>
        <p:spPr>
          <a:xfrm>
            <a:off x="11488738" y="6154738"/>
            <a:ext cx="487362" cy="48736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0101917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98960"/>
    </mc:Choice>
    <mc:Fallback xmlns="">
      <p:transition spd="slow" advTm="9896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  <p:par>
                                <p:cTn id="7" presetID="5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cmd type="call" cmd="playFrom(0.0)">
                                      <p:cBhvr>
                                        <p:cTn id="9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10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</p:childTnLst>
        </p:cTn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CAFA090F-2622-4FA4-9362-93D40D136997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50402"/>
            <a:ext cx="12192000" cy="6757196"/>
          </a:xfrm>
          <a:prstGeom prst="rect">
            <a:avLst/>
          </a:prstGeom>
        </p:spPr>
      </p:pic>
      <mc:AlternateContent xmlns:mc="http://schemas.openxmlformats.org/markup-compatibility/2006" xmlns:p14="http://schemas.microsoft.com/office/powerpoint/2010/main" xmlns:iact="http://schemas.microsoft.com/office/powerpoint/2014/inkAction">
        <mc:Choice Requires="p14 iact">
          <p:contentPart p14:bwMode="auto" r:id="rId5">
            <p14:nvContentPartPr>
              <p14:cNvPr id="2" name="Ink 1">
                <a:extLst>
                  <a:ext uri="{FF2B5EF4-FFF2-40B4-BE49-F238E27FC236}">
                    <a16:creationId xmlns:a16="http://schemas.microsoft.com/office/drawing/2014/main" id="{55C77D1C-104F-47FB-9941-400AAF27FCE2}"/>
                  </a:ext>
                </a:extLst>
              </p14:cNvPr>
              <p14:cNvContentPartPr/>
              <p14:nvPr>
                <p:extLst>
                  <p:ext uri="{42D2F446-02D8-4167-A562-619A0277C38B}">
                    <p15:isNarration xmlns:p15="http://schemas.microsoft.com/office/powerpoint/2012/main" val="1"/>
                  </p:ext>
                </p:extLst>
              </p14:nvPr>
            </p14:nvContentPartPr>
            <p14:xfrm>
              <a:off x="917640" y="4962960"/>
              <a:ext cx="2099160" cy="1292040"/>
            </p14:xfrm>
          </p:contentPart>
        </mc:Choice>
        <mc:Fallback xmlns="">
          <p:pic>
            <p:nvPicPr>
              <p:cNvPr id="2" name="Ink 1">
                <a:extLst>
                  <a:ext uri="{FF2B5EF4-FFF2-40B4-BE49-F238E27FC236}">
                    <a16:creationId xmlns:a16="http://schemas.microsoft.com/office/drawing/2014/main" id="{55C77D1C-104F-47FB-9941-400AAF27FCE2}"/>
                  </a:ext>
                </a:extLst>
              </p:cNvPr>
              <p:cNvPicPr>
                <a:picLocks noGrp="1" noRot="1" noChangeAspect="1" noMove="1" noResize="1" noEditPoints="1" noAdjustHandles="1" noChangeArrowheads="1" noChangeShapeType="1"/>
              </p:cNvPicPr>
              <p:nvPr/>
            </p:nvPicPr>
            <p:blipFill>
              <a:blip r:embed="rId6"/>
              <a:stretch>
                <a:fillRect/>
              </a:stretch>
            </p:blipFill>
            <p:spPr>
              <a:xfrm>
                <a:off x="908280" y="4953600"/>
                <a:ext cx="2117880" cy="1310760"/>
              </a:xfrm>
              <a:prstGeom prst="rect">
                <a:avLst/>
              </a:prstGeom>
            </p:spPr>
          </p:pic>
        </mc:Fallback>
      </mc:AlternateContent>
      <p:pic>
        <p:nvPicPr>
          <p:cNvPr id="3" name="Audio 2">
            <a:hlinkClick r:id="" action="ppaction://media"/>
            <a:extLst>
              <a:ext uri="{FF2B5EF4-FFF2-40B4-BE49-F238E27FC236}">
                <a16:creationId xmlns:a16="http://schemas.microsoft.com/office/drawing/2014/main" id="{9236BEE9-A7FA-4CBE-BEFA-D6CCC423A33D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7"/>
          <a:stretch>
            <a:fillRect/>
          </a:stretch>
        </p:blipFill>
        <p:spPr>
          <a:xfrm>
            <a:off x="11488738" y="6154738"/>
            <a:ext cx="487362" cy="48736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9105034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44073"/>
    </mc:Choice>
    <mc:Fallback xmlns="">
      <p:transition spd="slow" advTm="44073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  <p:par>
                                <p:cTn id="7" presetID="5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cmd type="call" cmd="playFrom(0.0)">
                                      <p:cBhvr>
                                        <p:cTn id="9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10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1CEC15B7-C3EE-480E-BE70-33D8852DA785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39364"/>
            <a:ext cx="12192000" cy="6779271"/>
          </a:xfrm>
          <a:prstGeom prst="rect">
            <a:avLst/>
          </a:prstGeom>
        </p:spPr>
      </p:pic>
      <p:pic>
        <p:nvPicPr>
          <p:cNvPr id="2" name="Audio 1">
            <a:hlinkClick r:id="" action="ppaction://media"/>
            <a:extLst>
              <a:ext uri="{FF2B5EF4-FFF2-40B4-BE49-F238E27FC236}">
                <a16:creationId xmlns:a16="http://schemas.microsoft.com/office/drawing/2014/main" id="{6AF530A5-21CF-4116-8DC2-081541FC0206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11488738" y="6154738"/>
            <a:ext cx="487362" cy="48736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9868427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37842"/>
    </mc:Choice>
    <mc:Fallback xmlns="">
      <p:transition spd="slow" advTm="37842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5CE66566-FD89-4AC6-9D3F-5839792D36B3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48699"/>
            <a:ext cx="12192000" cy="6760602"/>
          </a:xfrm>
          <a:prstGeom prst="rect">
            <a:avLst/>
          </a:prstGeom>
        </p:spPr>
      </p:pic>
      <p:pic>
        <p:nvPicPr>
          <p:cNvPr id="2" name="Audio 1">
            <a:hlinkClick r:id="" action="ppaction://media"/>
            <a:extLst>
              <a:ext uri="{FF2B5EF4-FFF2-40B4-BE49-F238E27FC236}">
                <a16:creationId xmlns:a16="http://schemas.microsoft.com/office/drawing/2014/main" id="{E6B567F4-9ECE-40E7-BCD4-EFD8F807A006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11488738" y="6154738"/>
            <a:ext cx="487362" cy="48736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7556475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8506"/>
    </mc:Choice>
    <mc:Fallback xmlns="">
      <p:transition spd="slow" advTm="8506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A874CBA8-DEE5-41D1-9512-DC17AF0CF194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52930"/>
            <a:ext cx="12192000" cy="6752140"/>
          </a:xfrm>
          <a:prstGeom prst="rect">
            <a:avLst/>
          </a:prstGeom>
        </p:spPr>
      </p:pic>
      <p:pic>
        <p:nvPicPr>
          <p:cNvPr id="2" name="Audio 1">
            <a:hlinkClick r:id="" action="ppaction://media"/>
            <a:extLst>
              <a:ext uri="{FF2B5EF4-FFF2-40B4-BE49-F238E27FC236}">
                <a16:creationId xmlns:a16="http://schemas.microsoft.com/office/drawing/2014/main" id="{26879CE7-356F-4ACD-ABEC-6D74432BAFCF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11488738" y="6154738"/>
            <a:ext cx="487362" cy="48736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693152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8400"/>
    </mc:Choice>
    <mc:Fallback xmlns="">
      <p:transition spd="slow" advTm="184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D73A59D4-7F94-463D-8865-6779E0A48E1A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56338"/>
            <a:ext cx="12192000" cy="6745323"/>
          </a:xfrm>
          <a:prstGeom prst="rect">
            <a:avLst/>
          </a:prstGeom>
        </p:spPr>
      </p:pic>
      <p:pic>
        <p:nvPicPr>
          <p:cNvPr id="2" name="Audio 1">
            <a:hlinkClick r:id="" action="ppaction://media"/>
            <a:extLst>
              <a:ext uri="{FF2B5EF4-FFF2-40B4-BE49-F238E27FC236}">
                <a16:creationId xmlns:a16="http://schemas.microsoft.com/office/drawing/2014/main" id="{C53C996B-E8B6-43E9-9162-39FDD79D75C6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11488738" y="6154738"/>
            <a:ext cx="487362" cy="48736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9184216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31010"/>
    </mc:Choice>
    <mc:Fallback xmlns="">
      <p:transition spd="slow" advTm="3101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2B181215-1E53-4EA6-80EF-45A5515EBFF0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46580"/>
            <a:ext cx="12192000" cy="6764840"/>
          </a:xfrm>
          <a:prstGeom prst="rect">
            <a:avLst/>
          </a:prstGeom>
        </p:spPr>
      </p:pic>
      <mc:AlternateContent xmlns:mc="http://schemas.openxmlformats.org/markup-compatibility/2006" xmlns:p14="http://schemas.microsoft.com/office/powerpoint/2010/main" xmlns:iact="http://schemas.microsoft.com/office/powerpoint/2014/inkAction">
        <mc:Choice Requires="p14 iact">
          <p:contentPart p14:bwMode="auto" r:id="rId5">
            <p14:nvContentPartPr>
              <p14:cNvPr id="2" name="Ink 1">
                <a:extLst>
                  <a:ext uri="{FF2B5EF4-FFF2-40B4-BE49-F238E27FC236}">
                    <a16:creationId xmlns:a16="http://schemas.microsoft.com/office/drawing/2014/main" id="{65F9B236-E7C4-4324-B24B-271CF6A92729}"/>
                  </a:ext>
                </a:extLst>
              </p14:cNvPr>
              <p14:cNvContentPartPr/>
              <p14:nvPr>
                <p:extLst>
                  <p:ext uri="{42D2F446-02D8-4167-A562-619A0277C38B}">
                    <p15:isNarration xmlns:p15="http://schemas.microsoft.com/office/powerpoint/2012/main" val="1"/>
                  </p:ext>
                </p:extLst>
              </p14:nvPr>
            </p14:nvContentPartPr>
            <p14:xfrm>
              <a:off x="2039040" y="5982480"/>
              <a:ext cx="2014200" cy="60120"/>
            </p14:xfrm>
          </p:contentPart>
        </mc:Choice>
        <mc:Fallback xmlns="">
          <p:pic>
            <p:nvPicPr>
              <p:cNvPr id="2" name="Ink 1">
                <a:extLst>
                  <a:ext uri="{FF2B5EF4-FFF2-40B4-BE49-F238E27FC236}">
                    <a16:creationId xmlns:a16="http://schemas.microsoft.com/office/drawing/2014/main" id="{65F9B236-E7C4-4324-B24B-271CF6A92729}"/>
                  </a:ext>
                </a:extLst>
              </p:cNvPr>
              <p:cNvPicPr>
                <a:picLocks noGrp="1" noRot="1" noChangeAspect="1" noMove="1" noResize="1" noEditPoints="1" noAdjustHandles="1" noChangeArrowheads="1" noChangeShapeType="1"/>
              </p:cNvPicPr>
              <p:nvPr/>
            </p:nvPicPr>
            <p:blipFill>
              <a:blip r:embed="rId6"/>
              <a:stretch>
                <a:fillRect/>
              </a:stretch>
            </p:blipFill>
            <p:spPr>
              <a:xfrm>
                <a:off x="2029680" y="5973120"/>
                <a:ext cx="2032920" cy="78840"/>
              </a:xfrm>
              <a:prstGeom prst="rect">
                <a:avLst/>
              </a:prstGeom>
            </p:spPr>
          </p:pic>
        </mc:Fallback>
      </mc:AlternateContent>
      <p:pic>
        <p:nvPicPr>
          <p:cNvPr id="4" name="Audio 3">
            <a:hlinkClick r:id="" action="ppaction://media"/>
            <a:extLst>
              <a:ext uri="{FF2B5EF4-FFF2-40B4-BE49-F238E27FC236}">
                <a16:creationId xmlns:a16="http://schemas.microsoft.com/office/drawing/2014/main" id="{9CA93274-7654-451C-8AC3-A77C778F2D9C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7"/>
          <a:stretch>
            <a:fillRect/>
          </a:stretch>
        </p:blipFill>
        <p:spPr>
          <a:xfrm>
            <a:off x="11488738" y="6154738"/>
            <a:ext cx="487362" cy="48736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1275666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9493"/>
    </mc:Choice>
    <mc:Fallback xmlns="">
      <p:transition spd="slow" advTm="9493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  <p:par>
                                <p:cTn id="7" presetID="5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cmd type="call" cmd="playFrom(0.0)">
                                      <p:cBhvr>
                                        <p:cTn id="9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10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</p:childTnLst>
        </p:cTn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03760146-AF7D-439E-BB08-C69ED45319F4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54224"/>
            <a:ext cx="12192000" cy="6749552"/>
          </a:xfrm>
          <a:prstGeom prst="rect">
            <a:avLst/>
          </a:prstGeom>
        </p:spPr>
      </p:pic>
      <p:pic>
        <p:nvPicPr>
          <p:cNvPr id="4" name="Audio 3">
            <a:hlinkClick r:id="" action="ppaction://media"/>
            <a:extLst>
              <a:ext uri="{FF2B5EF4-FFF2-40B4-BE49-F238E27FC236}">
                <a16:creationId xmlns:a16="http://schemas.microsoft.com/office/drawing/2014/main" id="{80A1B26E-B07F-4FB3-A226-B5D14C51B022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11488738" y="6154738"/>
            <a:ext cx="487362" cy="48736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0582010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24047"/>
    </mc:Choice>
    <mc:Fallback xmlns="">
      <p:transition spd="slow" advTm="24047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71951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</p:childTnLst>
        </p:cTn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C5AE9FC6-BAC1-47F6-BB91-1A1AD49A4519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45720"/>
            <a:ext cx="12192000" cy="6766560"/>
          </a:xfrm>
          <a:prstGeom prst="rect">
            <a:avLst/>
          </a:prstGeom>
        </p:spPr>
      </p:pic>
      <p:pic>
        <p:nvPicPr>
          <p:cNvPr id="2" name="Audio 1">
            <a:hlinkClick r:id="" action="ppaction://media"/>
            <a:extLst>
              <a:ext uri="{FF2B5EF4-FFF2-40B4-BE49-F238E27FC236}">
                <a16:creationId xmlns:a16="http://schemas.microsoft.com/office/drawing/2014/main" id="{AAE3AB5C-19CE-4407-8DAE-E1E44D34E459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11488738" y="6154738"/>
            <a:ext cx="487362" cy="48736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1456252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46651"/>
    </mc:Choice>
    <mc:Fallback xmlns="">
      <p:transition spd="slow" advTm="46651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AF82A56D-DF37-48FA-9877-0903130E5D50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42758"/>
            <a:ext cx="12192000" cy="6772484"/>
          </a:xfrm>
          <a:prstGeom prst="rect">
            <a:avLst/>
          </a:prstGeom>
        </p:spPr>
      </p:pic>
      <p:pic>
        <p:nvPicPr>
          <p:cNvPr id="2" name="Audio 1">
            <a:hlinkClick r:id="" action="ppaction://media"/>
            <a:extLst>
              <a:ext uri="{FF2B5EF4-FFF2-40B4-BE49-F238E27FC236}">
                <a16:creationId xmlns:a16="http://schemas.microsoft.com/office/drawing/2014/main" id="{2939D282-8A8C-49DA-BADB-DEFD2B62DBCC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11488738" y="6154738"/>
            <a:ext cx="487362" cy="48736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0230577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4916"/>
    </mc:Choice>
    <mc:Fallback xmlns="">
      <p:transition spd="slow" advTm="14916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6858E0EA-C27C-46E7-B403-529395626A20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52519"/>
            <a:ext cx="12192000" cy="6752962"/>
          </a:xfrm>
          <a:prstGeom prst="rect">
            <a:avLst/>
          </a:prstGeom>
        </p:spPr>
      </p:pic>
      <p:pic>
        <p:nvPicPr>
          <p:cNvPr id="3" name="Audio 2">
            <a:hlinkClick r:id="" action="ppaction://media"/>
            <a:extLst>
              <a:ext uri="{FF2B5EF4-FFF2-40B4-BE49-F238E27FC236}">
                <a16:creationId xmlns:a16="http://schemas.microsoft.com/office/drawing/2014/main" id="{17C5C00E-E525-4747-8E66-64003970C98A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11488738" y="6154738"/>
            <a:ext cx="487362" cy="48736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6979820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20051"/>
    </mc:Choice>
    <mc:Fallback xmlns="">
      <p:transition spd="slow" advTm="20051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BE125CD6-2F1A-46E1-A2C6-62AC6F006E73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52930"/>
            <a:ext cx="12192000" cy="6752140"/>
          </a:xfrm>
          <a:prstGeom prst="rect">
            <a:avLst/>
          </a:prstGeom>
        </p:spPr>
      </p:pic>
      <p:pic>
        <p:nvPicPr>
          <p:cNvPr id="3" name="Audio 2">
            <a:hlinkClick r:id="" action="ppaction://media"/>
            <a:extLst>
              <a:ext uri="{FF2B5EF4-FFF2-40B4-BE49-F238E27FC236}">
                <a16:creationId xmlns:a16="http://schemas.microsoft.com/office/drawing/2014/main" id="{D3AC54EC-6F98-43CF-9EDE-60DA5E734F63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11488738" y="6154738"/>
            <a:ext cx="487362" cy="48736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4228231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42299"/>
    </mc:Choice>
    <mc:Fallback xmlns="">
      <p:transition spd="slow" advTm="42299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06395609-A931-44FA-91F2-2DDE877C6400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44879"/>
            <a:ext cx="12192000" cy="6768241"/>
          </a:xfrm>
          <a:prstGeom prst="rect">
            <a:avLst/>
          </a:prstGeom>
        </p:spPr>
      </p:pic>
      <p:pic>
        <p:nvPicPr>
          <p:cNvPr id="3" name="Audio 2">
            <a:hlinkClick r:id="" action="ppaction://media"/>
            <a:extLst>
              <a:ext uri="{FF2B5EF4-FFF2-40B4-BE49-F238E27FC236}">
                <a16:creationId xmlns:a16="http://schemas.microsoft.com/office/drawing/2014/main" id="{A9529FD8-9C9A-4FC5-8B9E-B1577AC298A5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11488738" y="6154738"/>
            <a:ext cx="487362" cy="48736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3889407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0244"/>
    </mc:Choice>
    <mc:Fallback xmlns="">
      <p:transition spd="slow" advTm="10244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49</TotalTime>
  <Words>0</Words>
  <Application>Microsoft Office PowerPoint</Application>
  <PresentationFormat>Widescreen</PresentationFormat>
  <Paragraphs>0</Paragraphs>
  <Slides>45</Slides>
  <Notes>0</Notes>
  <HiddenSlides>0</HiddenSlides>
  <MMClips>45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45</vt:i4>
      </vt:variant>
    </vt:vector>
  </HeadingPairs>
  <TitlesOfParts>
    <vt:vector size="49" baseType="lpstr">
      <vt:lpstr>Arial</vt:lpstr>
      <vt:lpstr>Calibri</vt:lpstr>
      <vt:lpstr>Calibri Light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Isabelle Pitman</dc:creator>
  <cp:lastModifiedBy>Isabelle Pitman</cp:lastModifiedBy>
  <cp:revision>8</cp:revision>
  <dcterms:created xsi:type="dcterms:W3CDTF">2021-01-22T15:45:57Z</dcterms:created>
  <dcterms:modified xsi:type="dcterms:W3CDTF">2021-01-25T21:10:51Z</dcterms:modified>
</cp:coreProperties>
</file>