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ink/inkAction1.xml" ContentType="application/vnd.ms-office.inkAction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34" r:id="rId2"/>
    <p:sldId id="561" r:id="rId3"/>
    <p:sldId id="571" r:id="rId4"/>
    <p:sldId id="572" r:id="rId5"/>
    <p:sldId id="573" r:id="rId6"/>
    <p:sldId id="564" r:id="rId7"/>
    <p:sldId id="574" r:id="rId8"/>
    <p:sldId id="562" r:id="rId9"/>
    <p:sldId id="563" r:id="rId10"/>
    <p:sldId id="57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66FF"/>
    <a:srgbClr val="FFAFFF"/>
    <a:srgbClr val="CC66FF"/>
    <a:srgbClr val="F6F8FA"/>
    <a:srgbClr val="1FEAFF"/>
    <a:srgbClr val="66FFFF"/>
    <a:srgbClr val="FFCDCD"/>
    <a:srgbClr val="8CC3EC"/>
    <a:srgbClr val="E7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3890" autoAdjust="0"/>
  </p:normalViewPr>
  <p:slideViewPr>
    <p:cSldViewPr snapToGrid="0">
      <p:cViewPr varScale="1">
        <p:scale>
          <a:sx n="92" d="100"/>
          <a:sy n="92" d="100"/>
        </p:scale>
        <p:origin x="3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26T14:42:41.019"/>
    </inkml:context>
    <inkml:brush xml:id="br0">
      <inkml:brushProperty name="width" value="0.05292" units="cm"/>
      <inkml:brushProperty name="height" value="0.05292" units="cm"/>
      <inkml:brushProperty name="color" value="#C00000"/>
    </inkml:brush>
  </inkml:definitions>
  <iact:action type="add" startTime="42639">
    <iact:property name="dataType"/>
    <iact:actionData xml:id="d0">
      <inkml:trace xmlns:inkml="http://www.w3.org/2003/InkML" xml:id="stk0" contextRef="#ctx0" brushRef="#br0">11305 10386 0,'0'24'171,"0"0"-148,24-24-16,-1 0 24,-23 23-24,0 1 9,24-1 7,-1-23-15,-23 24 16,24 0-2,0-24 1,-24 23-7,23 1 10,-23-1 71,24-23-82,-1 0 1480,1 0-1340,0-23-133,-1-1-7,-23 1 8,0-1-7,24 0 31,-24 1-41,23-1 11,-23 1 7,0-1-18,0 0 9,24 1-7,-24-1 0,24 24-1,-1-23 1,-23-1 0,0 0 8,24 1-9,-24-1 1,23 24 0,-23-23 7,0-1-8,24 24 25,-24-24-25,24 1 8,-24-1 9,23 24-16,-23-23 0,0-1-1,24 0 9,-1 1-10,-23-1 10,0 1 0,24-1-1,-24 0 9,24 24-9,-24-23 23,23-1-15,-23 0-6,24 1-10,-1 23-1,-23-24 3,24-23-2,0 23 16,-24 1-15,23-1 7,-23 1 48</inkml:trace>
    </iact:actionData>
  </iact:action>
  <iact:action type="add" startTime="47687">
    <iact:property name="dataType"/>
    <iact:actionData xml:id="d1">
      <inkml:trace xmlns:inkml="http://www.w3.org/2003/InkML" xml:id="stk1" contextRef="#ctx0" brushRef="#br0">11565 6326 0,'0'-23'16,"23"23"130,-23 23-132,47 1-7,-23-24 9,-24 23-9,0 1 10,24-24-10,-1 0 24,-23 24-16,0-1 8,24-23-8,-24 24 1,23-24 9,1 0 4,0 0 179,-1 0-184,1 0-2,-1-24-14,25-23-1,-1-24 2,0-23-2,24-1 0,-24 25 2,-23-1-2,70-24 0,-94 72 2,24-1-2,-1-23 1,1 47-1,-24-24 1,0 1 8,0-1 6,0 0 10,23 24 22,-23-23-39</inkml:trace>
    </iact:actionData>
  </iact:action>
  <iact:action type="add" startTime="53286">
    <iact:property name="dataType"/>
    <iact:actionData xml:id="d2">
      <inkml:trace xmlns:inkml="http://www.w3.org/2003/InkML" xml:id="stk2" contextRef="#ctx0" brushRef="#br0">15482 8994 0,'24'23'116,"-1"-23"-93,-23 24-16,24-1 32,0-23-24,-24 24-8,23-24 1,-23 24 8,0-1-9,0 1 2,24-24-1,-1 24 14,-23-1-7,0 1 32,24-24-40,-24 23 47,24-23-15,-24 24-23,23-24 6,1 0 286,-1 0-223,1 0-39,-24-24-38,24 24-1,-1-23 1,-23-1 31,0 1-8,24 23-16,-1-24 17,-23 0-18,0 1 2,24 23 6,-24-24 18,24 0-10,-1 24-14,-23-23-9,0-1 0,0 1 1,24 23-1,-24-24 2,23 0-2,-23 1 2,0-1-2,0 1 0,24 23 1,0-24 0,-24-23 0,23 23-1,-23 1 1,24-25 0,-1 48 0,1-47 0,0 0 0,-24 23 7,0 1-8,23-1 0,1 24 10,-24-23-3,0-1 10,0 0 199,23 1-114,-23-1-95,24 24-5,0-23 6,-24-1 0,0 0 32</inkml:trace>
    </iact:actionData>
  </iact:action>
  <iact:action type="add" startTime="57800">
    <iact:property name="dataType"/>
    <iact:actionData xml:id="d3">
      <inkml:trace xmlns:inkml="http://www.w3.org/2003/InkML" xml:id="stk3" contextRef="#ctx0" brushRef="#br0">15293 11732 0,'24'0'247,"-24"24"-241,0-1 3,24 1-3,-1-24 2,-23 23 0,0 1 0,24-24 0,-24 24 7,0-1 0,23 1-8,1-1 19,-24 1-21,0 0 11,24-24-9,-24 23 2,23 1-2,-23-1 18,24 1-19,-1-24 19,1 24-10,-24-1 7,0 1 16,24-24 110,-1 0-119,1 0 18,-24-24-30,23 1-4,1 23-5,-24-24 7,0 0 0,24 24 11,-24-23-20,0-1 10,23 1-2,-23-25 2,24 48-9,-1-23 1,-23-24-1,24 23 1,-24 0 0,24 1 0,-1-1 0,-23 1 1,24-1-2,-24 0-1,23 24 2,-23-23 0,24-1-1,-24 1 9,47-25-9,-23 48 1,-1-47 2,1-24-4,0 48 1,-1-1 3,24-47-4,-23 48 2,0-25 0,-1 25-1,1-1 1,-24 1-1,0-1 1,0 0 0,23 24 0,1-23 16,-24-1 22</inkml:trace>
    </iact:actionData>
  </iact:action>
  <iact:action type="add" startTime="66457">
    <iact:property name="dataType"/>
    <iact:actionData xml:id="d4">
      <inkml:trace xmlns:inkml="http://www.w3.org/2003/InkML" xml:id="stk4" contextRef="#ctx0" brushRef="#br0">20486 8569 0,'0'23'124,"0"1"-109,23-24-9,-23 24 2,0-1-1,24 1 2,-1-1 6,-23 1-7,24 0 14,0-1-14,-24 1 1,23-24 13,-23 23-14,0 1 15,0 0 193,24-24 885,-1 0-1062,1 0 30,-24-24-53,24 24-10,-24-24 19,23 24-2,-23-23-1,0-1 1,0 1 1,24 23-9,-1-24 1,-23 0-9,24-23 8,-24 24-7,24 23-1,-24-24 1,23 0-1,-23 1 1,0-1 32,24 1-25,-1-1 16,-23 0-24,24 1 17,-24-1-16,0 1 7,24 23-8,-24-24 25,0 0-2,23 24-23,-23-23 17,24-1-16,-24 1-1,23 23 0,-23-24 2,0 0-2,24 1 16,-24-1-6,0 0-2,24 24-7,-1 0 7,-23-23-8,0-1 0,0 1 1,24-1 1,23-23-3,-47 23 2,24-23 0,-1 0 1,-23 23-3,24 1 2,-1-1-1,-23 0 10,24 24-2,-24-23-8,24 23 1,-1-24 8,-23 1-8,0-1-1,24 0 0,-1-23 2,1 24-2,-24-1 1,24-23-1,-1 23 1,1 1 8,-24-1-1,0 0 26,0 1 19</inkml:trace>
    </iact:actionData>
  </iact:action>
  <iact:action type="add" startTime="72743">
    <iact:property name="dataType"/>
    <iact:actionData xml:id="d5">
      <inkml:trace xmlns:inkml="http://www.w3.org/2003/InkML" xml:id="stk5" contextRef="#ctx0" brushRef="#br0">21194 12511 0,'0'24'83,"0"-1"-52,23 1-23,1-1-1,-24 1 9,0 0-9,23-24 0,1 0 1,-24 23 0,0 1-1,24-24 1,-24 23 31,23 1-32,-23 0 1,24-24-1,-24 47 9,23-47-8,-23 23 0,24-23-1,-24 24 0,24 0 10,-24-1 21,0 1-7,23-24 123,1 0-107,-1 0-2,1 0-28,0 0 5,-24-24-15,23 24 56,-23-23-56,24-1 9,-24 0 0,23 24-10,1-23 2,-24-1-1,24 24 1,-24-23 8,23-1-9,1 0 10,-24-23-11,47 0 10,-23 0-7,-1 23-3,24-47 6,-23 24-8,23-24 3,-23 24 1,23 24 0,0-25 1,-23 1-3,-24 23 2,23 1 0,1 23 0,0-47-2,-1-1 10,1 25-8,-1-1 0,1 1-1,0-25 1,-1 48 0,-23-23 0,24-24-1,-24 23 9,23 24-8,-23-24 1,24 1-3,-24-1 33,0 1-8</inkml:trace>
    </iact:actionData>
  </iact:action>
  <iact:action type="add" startTime="76270">
    <iact:property name="dataType"/>
    <iact:actionData xml:id="d6">
      <inkml:trace xmlns:inkml="http://www.w3.org/2003/InkML" xml:id="stk6" contextRef="#ctx0" brushRef="#br0">27707 14093 0,'24'0'39,"0"0"-26,-1 0-6,1 0 9,-1 0-8,25 0 15,-25 0-15,1 0-1,-1 0 2,1 0-3,0 0 3,23 0-1,-24-24-2,25 24 3,-25 0-2,24 0 1,-23 0-1,0 0 1,-1-24-1,1 24 2,-1 0-1,1 0-1,0 0 1,-1 0-1,1 0 1,-1-23 0,25 23 0,-1 0-1,-24 0 2,48 0-3,-47 0 2,-1 0-1,25 0 2,-48-24-1,23 24 0,24 0-1,-23 0 8,0 0-7,-1 0 0,1 0-1,23-23 2,-23 23-3,23-24 2,-24 24 1,25 0-2,-1 0 0,0-24 2,0 24-2,0-23 1,1 23-1,-1 0 1,24 0 1,-48 0-3,24 0 2,24 0 0,-47 0-1,23 0 1,-23 0 0,-1 0-1,1 0 1,-1 0 0,1 0 0,0 0 0,-1 0 1,24 0-2,-23 0-1,0-24 3,-1 24-2,1 0 1,23 0 8,-23 0 22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3523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71574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22215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9837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35969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9800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7421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94620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3662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26/02/2021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3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3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7" Type="http://schemas.openxmlformats.org/officeDocument/2006/relationships/image" Target="../media/image3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7" Type="http://schemas.openxmlformats.org/officeDocument/2006/relationships/image" Target="../media/image3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7.m4a"/><Relationship Id="rId7" Type="http://schemas.openxmlformats.org/officeDocument/2006/relationships/image" Target="../media/image4.png"/><Relationship Id="rId12" Type="http://schemas.openxmlformats.org/officeDocument/2006/relationships/image" Target="../media/image3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11" Type="http://schemas.openxmlformats.org/officeDocument/2006/relationships/image" Target="../media/image8.png"/><Relationship Id="rId5" Type="http://schemas.openxmlformats.org/officeDocument/2006/relationships/notesSlide" Target="../notesSlides/notesSlide6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media8.m4a"/><Relationship Id="rId7" Type="http://schemas.microsoft.com/office/2011/relationships/inkAction" Target="../ink/inkAction1.xml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3.png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0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13568E-2973-4F2E-A2AC-4FD754165400}"/>
              </a:ext>
            </a:extLst>
          </p:cNvPr>
          <p:cNvSpPr txBox="1"/>
          <p:nvPr/>
        </p:nvSpPr>
        <p:spPr>
          <a:xfrm>
            <a:off x="221224" y="687590"/>
            <a:ext cx="117495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LO: To sort 2D shapes in different ways </a:t>
            </a:r>
            <a:endParaRPr lang="en-GB" sz="5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70C7AD7-A2D6-4AB5-B0F1-F9158AF57F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3022" y="1764808"/>
            <a:ext cx="8696325" cy="455295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0D9C18C-6FEE-4086-90BD-CDE13E21D9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70"/>
    </mc:Choice>
    <mc:Fallback xmlns="">
      <p:transition spd="slow" advTm="26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E200429-9355-4EB9-BFD7-C679187F00CF}"/>
              </a:ext>
            </a:extLst>
          </p:cNvPr>
          <p:cNvSpPr/>
          <p:nvPr/>
        </p:nvSpPr>
        <p:spPr>
          <a:xfrm>
            <a:off x="1412860" y="1603446"/>
            <a:ext cx="3780000" cy="37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7E53CF-DC17-4D61-B41A-C030F30EC8DA}"/>
              </a:ext>
            </a:extLst>
          </p:cNvPr>
          <p:cNvSpPr txBox="1"/>
          <p:nvPr/>
        </p:nvSpPr>
        <p:spPr>
          <a:xfrm>
            <a:off x="354756" y="293110"/>
            <a:ext cx="6862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Sort the shapes into two groups. 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6410B5F-C42A-4B9D-9149-A8C11FB3357B}"/>
              </a:ext>
            </a:extLst>
          </p:cNvPr>
          <p:cNvSpPr/>
          <p:nvPr/>
        </p:nvSpPr>
        <p:spPr>
          <a:xfrm>
            <a:off x="6707301" y="1603446"/>
            <a:ext cx="3780000" cy="37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C0E9FC-005D-4FD0-817C-D757F31E1C85}"/>
              </a:ext>
            </a:extLst>
          </p:cNvPr>
          <p:cNvSpPr txBox="1"/>
          <p:nvPr/>
        </p:nvSpPr>
        <p:spPr>
          <a:xfrm>
            <a:off x="2152303" y="1077344"/>
            <a:ext cx="2301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Rectangles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6017B5-BFB7-4D28-B1E3-40CDE2E6DE62}"/>
              </a:ext>
            </a:extLst>
          </p:cNvPr>
          <p:cNvSpPr txBox="1"/>
          <p:nvPr/>
        </p:nvSpPr>
        <p:spPr>
          <a:xfrm>
            <a:off x="7446743" y="1077344"/>
            <a:ext cx="2301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Circles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E57C8E8-42E6-4955-BC9E-16C2FA29FC92}"/>
              </a:ext>
            </a:extLst>
          </p:cNvPr>
          <p:cNvSpPr/>
          <p:nvPr/>
        </p:nvSpPr>
        <p:spPr>
          <a:xfrm>
            <a:off x="1886778" y="2810298"/>
            <a:ext cx="759139" cy="1366296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157433A-34C1-4337-B54D-C34E824E9A74}"/>
              </a:ext>
            </a:extLst>
          </p:cNvPr>
          <p:cNvSpPr/>
          <p:nvPr/>
        </p:nvSpPr>
        <p:spPr>
          <a:xfrm rot="5400000">
            <a:off x="3051746" y="1958058"/>
            <a:ext cx="405318" cy="899994"/>
          </a:xfrm>
          <a:prstGeom prst="rect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7142219-D8B7-4755-9879-647027722F14}"/>
              </a:ext>
            </a:extLst>
          </p:cNvPr>
          <p:cNvSpPr/>
          <p:nvPr/>
        </p:nvSpPr>
        <p:spPr>
          <a:xfrm rot="19763006">
            <a:off x="3257555" y="2958118"/>
            <a:ext cx="497963" cy="1900246"/>
          </a:xfrm>
          <a:prstGeom prst="rect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F867752-09E8-4866-9105-F0C6C5A268B0}"/>
              </a:ext>
            </a:extLst>
          </p:cNvPr>
          <p:cNvSpPr/>
          <p:nvPr/>
        </p:nvSpPr>
        <p:spPr>
          <a:xfrm rot="457770">
            <a:off x="4038376" y="2744494"/>
            <a:ext cx="543088" cy="1035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25B05390-8785-4798-9327-60B132BAE150}"/>
              </a:ext>
            </a:extLst>
          </p:cNvPr>
          <p:cNvSpPr/>
          <p:nvPr/>
        </p:nvSpPr>
        <p:spPr>
          <a:xfrm>
            <a:off x="9056179" y="2863676"/>
            <a:ext cx="1080000" cy="107977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259B6F5-5A1D-417B-A874-2B5F1B83BA87}"/>
              </a:ext>
            </a:extLst>
          </p:cNvPr>
          <p:cNvSpPr/>
          <p:nvPr/>
        </p:nvSpPr>
        <p:spPr>
          <a:xfrm>
            <a:off x="7265057" y="2351393"/>
            <a:ext cx="1440000" cy="1440000"/>
          </a:xfrm>
          <a:prstGeom prst="ellipse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46CD6C4-019B-4BFA-8097-227D6768959B}"/>
              </a:ext>
            </a:extLst>
          </p:cNvPr>
          <p:cNvSpPr/>
          <p:nvPr/>
        </p:nvSpPr>
        <p:spPr>
          <a:xfrm>
            <a:off x="8511696" y="4068525"/>
            <a:ext cx="720000" cy="720000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1914EA8-2FB1-44E1-8A1A-ACCA47813249}"/>
              </a:ext>
            </a:extLst>
          </p:cNvPr>
          <p:cNvSpPr/>
          <p:nvPr/>
        </p:nvSpPr>
        <p:spPr>
          <a:xfrm>
            <a:off x="523518" y="5048715"/>
            <a:ext cx="759139" cy="1366296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3C08414-CDA2-4266-8159-BD91AAAA95BC}"/>
              </a:ext>
            </a:extLst>
          </p:cNvPr>
          <p:cNvSpPr/>
          <p:nvPr/>
        </p:nvSpPr>
        <p:spPr>
          <a:xfrm rot="5400000">
            <a:off x="2166036" y="5716291"/>
            <a:ext cx="405318" cy="899994"/>
          </a:xfrm>
          <a:prstGeom prst="rect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998C7A8-8232-425B-A10C-590F2623831D}"/>
              </a:ext>
            </a:extLst>
          </p:cNvPr>
          <p:cNvSpPr/>
          <p:nvPr/>
        </p:nvSpPr>
        <p:spPr>
          <a:xfrm rot="5400000">
            <a:off x="8407085" y="5178844"/>
            <a:ext cx="497963" cy="1900246"/>
          </a:xfrm>
          <a:prstGeom prst="rect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820E686-9954-4648-96AC-02278D0B6D68}"/>
              </a:ext>
            </a:extLst>
          </p:cNvPr>
          <p:cNvSpPr/>
          <p:nvPr/>
        </p:nvSpPr>
        <p:spPr>
          <a:xfrm>
            <a:off x="6526815" y="5403899"/>
            <a:ext cx="543088" cy="1035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88ACBC2-70C0-43BE-B3AA-F6B8874E60D6}"/>
              </a:ext>
            </a:extLst>
          </p:cNvPr>
          <p:cNvSpPr/>
          <p:nvPr/>
        </p:nvSpPr>
        <p:spPr>
          <a:xfrm>
            <a:off x="4810774" y="5429901"/>
            <a:ext cx="1080000" cy="1079770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00466ED-B6A3-4881-9991-DBB4564B9AFA}"/>
              </a:ext>
            </a:extLst>
          </p:cNvPr>
          <p:cNvSpPr/>
          <p:nvPr/>
        </p:nvSpPr>
        <p:spPr>
          <a:xfrm>
            <a:off x="10242234" y="4937948"/>
            <a:ext cx="1440000" cy="1440000"/>
          </a:xfrm>
          <a:prstGeom prst="ellipse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6D0DE2F8-8364-4CD6-A9EC-B0896EAC19C3}"/>
              </a:ext>
            </a:extLst>
          </p:cNvPr>
          <p:cNvSpPr/>
          <p:nvPr/>
        </p:nvSpPr>
        <p:spPr>
          <a:xfrm>
            <a:off x="3454733" y="5795348"/>
            <a:ext cx="720000" cy="720000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2A62B72B-E9CF-4A19-882D-6ABF9FF922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065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264"/>
    </mc:Choice>
    <mc:Fallback xmlns="">
      <p:transition spd="slow" advTm="24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2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E200429-9355-4EB9-BFD7-C679187F00CF}"/>
              </a:ext>
            </a:extLst>
          </p:cNvPr>
          <p:cNvSpPr/>
          <p:nvPr/>
        </p:nvSpPr>
        <p:spPr>
          <a:xfrm>
            <a:off x="1558780" y="1603446"/>
            <a:ext cx="3780000" cy="37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7E53CF-DC17-4D61-B41A-C030F30EC8DA}"/>
              </a:ext>
            </a:extLst>
          </p:cNvPr>
          <p:cNvSpPr txBox="1"/>
          <p:nvPr/>
        </p:nvSpPr>
        <p:spPr>
          <a:xfrm>
            <a:off x="354756" y="293110"/>
            <a:ext cx="6862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Sort the shapes into two groups. 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6410B5F-C42A-4B9D-9149-A8C11FB3357B}"/>
              </a:ext>
            </a:extLst>
          </p:cNvPr>
          <p:cNvSpPr/>
          <p:nvPr/>
        </p:nvSpPr>
        <p:spPr>
          <a:xfrm>
            <a:off x="6853221" y="1603446"/>
            <a:ext cx="3780000" cy="378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C0E9FC-005D-4FD0-817C-D757F31E1C85}"/>
              </a:ext>
            </a:extLst>
          </p:cNvPr>
          <p:cNvSpPr txBox="1"/>
          <p:nvPr/>
        </p:nvSpPr>
        <p:spPr>
          <a:xfrm>
            <a:off x="2298223" y="1077344"/>
            <a:ext cx="2301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sides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6017B5-BFB7-4D28-B1E3-40CDE2E6DE62}"/>
              </a:ext>
            </a:extLst>
          </p:cNvPr>
          <p:cNvSpPr txBox="1"/>
          <p:nvPr/>
        </p:nvSpPr>
        <p:spPr>
          <a:xfrm>
            <a:off x="7592663" y="1077344"/>
            <a:ext cx="2301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sides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E57C8E8-42E6-4955-BC9E-16C2FA29FC92}"/>
              </a:ext>
            </a:extLst>
          </p:cNvPr>
          <p:cNvSpPr/>
          <p:nvPr/>
        </p:nvSpPr>
        <p:spPr>
          <a:xfrm>
            <a:off x="7398509" y="2745852"/>
            <a:ext cx="759139" cy="1366296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12BDB8B1-CE20-4C66-8781-A8174EA151D2}"/>
              </a:ext>
            </a:extLst>
          </p:cNvPr>
          <p:cNvSpPr/>
          <p:nvPr/>
        </p:nvSpPr>
        <p:spPr>
          <a:xfrm>
            <a:off x="1828799" y="2753862"/>
            <a:ext cx="1080000" cy="1080000"/>
          </a:xfrm>
          <a:prstGeom prst="triangl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A4744FB2-2266-49B4-9484-516F813723EB}"/>
              </a:ext>
            </a:extLst>
          </p:cNvPr>
          <p:cNvSpPr/>
          <p:nvPr/>
        </p:nvSpPr>
        <p:spPr>
          <a:xfrm>
            <a:off x="3448780" y="2874004"/>
            <a:ext cx="1080000" cy="1080000"/>
          </a:xfrm>
          <a:prstGeom prst="triangle">
            <a:avLst>
              <a:gd name="adj" fmla="val 100000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9850550F-ACA4-4899-AB6C-5FBAD388690E}"/>
              </a:ext>
            </a:extLst>
          </p:cNvPr>
          <p:cNvSpPr/>
          <p:nvPr/>
        </p:nvSpPr>
        <p:spPr>
          <a:xfrm>
            <a:off x="2663411" y="1984006"/>
            <a:ext cx="1676077" cy="540000"/>
          </a:xfrm>
          <a:prstGeom prst="triangle">
            <a:avLst>
              <a:gd name="adj" fmla="val 82886"/>
            </a:avLst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BD5C4786-E870-43AB-AEF9-D2F148E13B14}"/>
              </a:ext>
            </a:extLst>
          </p:cNvPr>
          <p:cNvSpPr/>
          <p:nvPr/>
        </p:nvSpPr>
        <p:spPr>
          <a:xfrm>
            <a:off x="2604612" y="4183860"/>
            <a:ext cx="1512766" cy="710349"/>
          </a:xfrm>
          <a:custGeom>
            <a:avLst/>
            <a:gdLst>
              <a:gd name="connsiteX0" fmla="*/ 0 w 1080000"/>
              <a:gd name="connsiteY0" fmla="*/ 1080000 h 1080000"/>
              <a:gd name="connsiteX1" fmla="*/ 54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0" fmla="*/ 432766 w 1512766"/>
              <a:gd name="connsiteY0" fmla="*/ 710349 h 710349"/>
              <a:gd name="connsiteX1" fmla="*/ 0 w 1512766"/>
              <a:gd name="connsiteY1" fmla="*/ 0 h 710349"/>
              <a:gd name="connsiteX2" fmla="*/ 1512766 w 1512766"/>
              <a:gd name="connsiteY2" fmla="*/ 710349 h 710349"/>
              <a:gd name="connsiteX3" fmla="*/ 432766 w 1512766"/>
              <a:gd name="connsiteY3" fmla="*/ 710349 h 710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2766" h="710349">
                <a:moveTo>
                  <a:pt x="432766" y="710349"/>
                </a:moveTo>
                <a:lnTo>
                  <a:pt x="0" y="0"/>
                </a:lnTo>
                <a:lnTo>
                  <a:pt x="1512766" y="710349"/>
                </a:lnTo>
                <a:lnTo>
                  <a:pt x="432766" y="710349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rapezoid 3">
            <a:extLst>
              <a:ext uri="{FF2B5EF4-FFF2-40B4-BE49-F238E27FC236}">
                <a16:creationId xmlns:a16="http://schemas.microsoft.com/office/drawing/2014/main" id="{91435DC9-9A22-43E7-8DE2-D980D6743B44}"/>
              </a:ext>
            </a:extLst>
          </p:cNvPr>
          <p:cNvSpPr/>
          <p:nvPr/>
        </p:nvSpPr>
        <p:spPr>
          <a:xfrm rot="18066420">
            <a:off x="8516586" y="2074005"/>
            <a:ext cx="900000" cy="900000"/>
          </a:xfrm>
          <a:prstGeom prst="trapezoi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990FDE2-8AC3-4AF0-9A5C-C6621619388B}"/>
              </a:ext>
            </a:extLst>
          </p:cNvPr>
          <p:cNvSpPr/>
          <p:nvPr/>
        </p:nvSpPr>
        <p:spPr>
          <a:xfrm>
            <a:off x="9250217" y="3379691"/>
            <a:ext cx="847010" cy="1281412"/>
          </a:xfrm>
          <a:custGeom>
            <a:avLst/>
            <a:gdLst>
              <a:gd name="connsiteX0" fmla="*/ 1512000 w 3024000"/>
              <a:gd name="connsiteY0" fmla="*/ 0 h 5076000"/>
              <a:gd name="connsiteX1" fmla="*/ 3024000 w 3024000"/>
              <a:gd name="connsiteY1" fmla="*/ 2158214 h 5076000"/>
              <a:gd name="connsiteX2" fmla="*/ 1512000 w 3024000"/>
              <a:gd name="connsiteY2" fmla="*/ 5076000 h 5076000"/>
              <a:gd name="connsiteX3" fmla="*/ 0 w 3024000"/>
              <a:gd name="connsiteY3" fmla="*/ 2158214 h 50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4000" h="5076000">
                <a:moveTo>
                  <a:pt x="1512000" y="0"/>
                </a:moveTo>
                <a:lnTo>
                  <a:pt x="3024000" y="2158214"/>
                </a:lnTo>
                <a:lnTo>
                  <a:pt x="1512000" y="5076000"/>
                </a:lnTo>
                <a:lnTo>
                  <a:pt x="0" y="2158214"/>
                </a:lnTo>
                <a:close/>
              </a:path>
            </a:pathLst>
          </a:custGeom>
          <a:solidFill>
            <a:srgbClr val="66FFFF"/>
          </a:solidFill>
          <a:ln w="285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99D5585F-2CF8-4380-88B3-1C6E5FAB3DB5}"/>
              </a:ext>
            </a:extLst>
          </p:cNvPr>
          <p:cNvSpPr/>
          <p:nvPr/>
        </p:nvSpPr>
        <p:spPr>
          <a:xfrm>
            <a:off x="8253932" y="4020397"/>
            <a:ext cx="900000" cy="900000"/>
          </a:xfrm>
          <a:prstGeom prst="diamond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62F620B-7E96-4F8A-90AF-6FAB80B490D5}"/>
              </a:ext>
            </a:extLst>
          </p:cNvPr>
          <p:cNvSpPr/>
          <p:nvPr/>
        </p:nvSpPr>
        <p:spPr>
          <a:xfrm rot="5400000">
            <a:off x="2197393" y="5331294"/>
            <a:ext cx="759139" cy="1366296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C87DCD0A-A0DA-4E05-BD3E-CBA313239E7D}"/>
              </a:ext>
            </a:extLst>
          </p:cNvPr>
          <p:cNvSpPr/>
          <p:nvPr/>
        </p:nvSpPr>
        <p:spPr>
          <a:xfrm>
            <a:off x="562888" y="5446872"/>
            <a:ext cx="1080000" cy="1080000"/>
          </a:xfrm>
          <a:prstGeom prst="triangl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45EBB336-1012-4F04-8DB1-EA82A1EB6422}"/>
              </a:ext>
            </a:extLst>
          </p:cNvPr>
          <p:cNvSpPr/>
          <p:nvPr/>
        </p:nvSpPr>
        <p:spPr>
          <a:xfrm>
            <a:off x="6588969" y="5446872"/>
            <a:ext cx="1080000" cy="1080000"/>
          </a:xfrm>
          <a:prstGeom prst="triangle">
            <a:avLst>
              <a:gd name="adj" fmla="val 100000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>
            <a:extLst>
              <a:ext uri="{FF2B5EF4-FFF2-40B4-BE49-F238E27FC236}">
                <a16:creationId xmlns:a16="http://schemas.microsoft.com/office/drawing/2014/main" id="{1D75515B-BDA6-4CC7-8D9A-9C521024BBC6}"/>
              </a:ext>
            </a:extLst>
          </p:cNvPr>
          <p:cNvSpPr/>
          <p:nvPr/>
        </p:nvSpPr>
        <p:spPr>
          <a:xfrm>
            <a:off x="3511038" y="5716872"/>
            <a:ext cx="1676077" cy="540000"/>
          </a:xfrm>
          <a:prstGeom prst="triangle">
            <a:avLst>
              <a:gd name="adj" fmla="val 82886"/>
            </a:avLst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2">
            <a:extLst>
              <a:ext uri="{FF2B5EF4-FFF2-40B4-BE49-F238E27FC236}">
                <a16:creationId xmlns:a16="http://schemas.microsoft.com/office/drawing/2014/main" id="{29078536-DBB5-42B3-BD49-52275779CAEC}"/>
              </a:ext>
            </a:extLst>
          </p:cNvPr>
          <p:cNvSpPr/>
          <p:nvPr/>
        </p:nvSpPr>
        <p:spPr>
          <a:xfrm>
            <a:off x="9070821" y="5659267"/>
            <a:ext cx="1512766" cy="710349"/>
          </a:xfrm>
          <a:custGeom>
            <a:avLst/>
            <a:gdLst>
              <a:gd name="connsiteX0" fmla="*/ 0 w 1080000"/>
              <a:gd name="connsiteY0" fmla="*/ 1080000 h 1080000"/>
              <a:gd name="connsiteX1" fmla="*/ 54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0" fmla="*/ 432766 w 1512766"/>
              <a:gd name="connsiteY0" fmla="*/ 710349 h 710349"/>
              <a:gd name="connsiteX1" fmla="*/ 0 w 1512766"/>
              <a:gd name="connsiteY1" fmla="*/ 0 h 710349"/>
              <a:gd name="connsiteX2" fmla="*/ 1512766 w 1512766"/>
              <a:gd name="connsiteY2" fmla="*/ 710349 h 710349"/>
              <a:gd name="connsiteX3" fmla="*/ 432766 w 1512766"/>
              <a:gd name="connsiteY3" fmla="*/ 710349 h 710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2766" h="710349">
                <a:moveTo>
                  <a:pt x="432766" y="710349"/>
                </a:moveTo>
                <a:lnTo>
                  <a:pt x="0" y="0"/>
                </a:lnTo>
                <a:lnTo>
                  <a:pt x="1512766" y="710349"/>
                </a:lnTo>
                <a:lnTo>
                  <a:pt x="432766" y="710349"/>
                </a:lnTo>
                <a:close/>
              </a:path>
            </a:pathLst>
          </a:cu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rapezoid 29">
            <a:extLst>
              <a:ext uri="{FF2B5EF4-FFF2-40B4-BE49-F238E27FC236}">
                <a16:creationId xmlns:a16="http://schemas.microsoft.com/office/drawing/2014/main" id="{01830055-2C5C-4B34-BF77-B269458DFABC}"/>
              </a:ext>
            </a:extLst>
          </p:cNvPr>
          <p:cNvSpPr/>
          <p:nvPr/>
        </p:nvSpPr>
        <p:spPr>
          <a:xfrm>
            <a:off x="5438042" y="5626872"/>
            <a:ext cx="900000" cy="900000"/>
          </a:xfrm>
          <a:prstGeom prst="trapezoi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35050F25-F3A7-485A-BF3C-893B3FF765E0}"/>
              </a:ext>
            </a:extLst>
          </p:cNvPr>
          <p:cNvSpPr/>
          <p:nvPr/>
        </p:nvSpPr>
        <p:spPr>
          <a:xfrm>
            <a:off x="10834513" y="5245460"/>
            <a:ext cx="847010" cy="1281412"/>
          </a:xfrm>
          <a:custGeom>
            <a:avLst/>
            <a:gdLst>
              <a:gd name="connsiteX0" fmla="*/ 1512000 w 3024000"/>
              <a:gd name="connsiteY0" fmla="*/ 0 h 5076000"/>
              <a:gd name="connsiteX1" fmla="*/ 3024000 w 3024000"/>
              <a:gd name="connsiteY1" fmla="*/ 2158214 h 5076000"/>
              <a:gd name="connsiteX2" fmla="*/ 1512000 w 3024000"/>
              <a:gd name="connsiteY2" fmla="*/ 5076000 h 5076000"/>
              <a:gd name="connsiteX3" fmla="*/ 0 w 3024000"/>
              <a:gd name="connsiteY3" fmla="*/ 2158214 h 50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4000" h="5076000">
                <a:moveTo>
                  <a:pt x="1512000" y="0"/>
                </a:moveTo>
                <a:lnTo>
                  <a:pt x="3024000" y="2158214"/>
                </a:lnTo>
                <a:lnTo>
                  <a:pt x="1512000" y="5076000"/>
                </a:lnTo>
                <a:lnTo>
                  <a:pt x="0" y="2158214"/>
                </a:lnTo>
                <a:close/>
              </a:path>
            </a:pathLst>
          </a:custGeom>
          <a:solidFill>
            <a:srgbClr val="66FFFF"/>
          </a:solidFill>
          <a:ln w="285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Diamond 31">
            <a:extLst>
              <a:ext uri="{FF2B5EF4-FFF2-40B4-BE49-F238E27FC236}">
                <a16:creationId xmlns:a16="http://schemas.microsoft.com/office/drawing/2014/main" id="{442C44CE-2BA5-4FC9-A8A8-9C67CDA3505D}"/>
              </a:ext>
            </a:extLst>
          </p:cNvPr>
          <p:cNvSpPr/>
          <p:nvPr/>
        </p:nvSpPr>
        <p:spPr>
          <a:xfrm>
            <a:off x="7919896" y="5564442"/>
            <a:ext cx="900000" cy="900000"/>
          </a:xfrm>
          <a:prstGeom prst="diamond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07665A6-BA4F-4953-835B-E41FF49B16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5191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45"/>
    </mc:Choice>
    <mc:Fallback xmlns="">
      <p:transition spd="slow" advTm="26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4" grpId="0" animBg="1"/>
      <p:bldP spid="3" grpId="0" animBg="1"/>
      <p:bldP spid="21" grpId="0" animBg="1"/>
      <p:bldP spid="22" grpId="0" animBg="1"/>
      <p:bldP spid="23" grpId="0" animBg="1"/>
      <p:bldP spid="4" grpId="0" animBg="1"/>
      <p:bldP spid="24" grpId="0" animBg="1"/>
      <p:bldP spid="5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481"/>
            <a:ext cx="12191999" cy="6998429"/>
          </a:xfrm>
          <a:prstGeom prst="rect">
            <a:avLst/>
          </a:prstGeom>
        </p:spPr>
      </p:pic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E200429-9355-4EB9-BFD7-C679187F00CF}"/>
              </a:ext>
            </a:extLst>
          </p:cNvPr>
          <p:cNvSpPr/>
          <p:nvPr/>
        </p:nvSpPr>
        <p:spPr>
          <a:xfrm>
            <a:off x="472725" y="1521033"/>
            <a:ext cx="3420000" cy="342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7E53CF-DC17-4D61-B41A-C030F30EC8DA}"/>
              </a:ext>
            </a:extLst>
          </p:cNvPr>
          <p:cNvSpPr txBox="1"/>
          <p:nvPr/>
        </p:nvSpPr>
        <p:spPr>
          <a:xfrm>
            <a:off x="354756" y="293110"/>
            <a:ext cx="6862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Sort the shapes into three groups. 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6410B5F-C42A-4B9D-9149-A8C11FB3357B}"/>
              </a:ext>
            </a:extLst>
          </p:cNvPr>
          <p:cNvSpPr/>
          <p:nvPr/>
        </p:nvSpPr>
        <p:spPr>
          <a:xfrm>
            <a:off x="8299273" y="1521033"/>
            <a:ext cx="3420000" cy="342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C0E9FC-005D-4FD0-817C-D757F31E1C85}"/>
              </a:ext>
            </a:extLst>
          </p:cNvPr>
          <p:cNvSpPr txBox="1"/>
          <p:nvPr/>
        </p:nvSpPr>
        <p:spPr>
          <a:xfrm>
            <a:off x="1032168" y="1003041"/>
            <a:ext cx="2301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Pentagons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6017B5-BFB7-4D28-B1E3-40CDE2E6DE62}"/>
              </a:ext>
            </a:extLst>
          </p:cNvPr>
          <p:cNvSpPr txBox="1"/>
          <p:nvPr/>
        </p:nvSpPr>
        <p:spPr>
          <a:xfrm>
            <a:off x="8858718" y="1003041"/>
            <a:ext cx="2301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Triangles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11B194B-3A28-4F01-87F0-DED945C9F1D7}"/>
              </a:ext>
            </a:extLst>
          </p:cNvPr>
          <p:cNvSpPr/>
          <p:nvPr/>
        </p:nvSpPr>
        <p:spPr>
          <a:xfrm>
            <a:off x="4385999" y="1521033"/>
            <a:ext cx="3420000" cy="342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55C35A9-E4E6-407B-BC2B-B16F61EFD0E4}"/>
              </a:ext>
            </a:extLst>
          </p:cNvPr>
          <p:cNvSpPr txBox="1"/>
          <p:nvPr/>
        </p:nvSpPr>
        <p:spPr>
          <a:xfrm>
            <a:off x="4945442" y="1003041"/>
            <a:ext cx="2301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Hexagons</a:t>
            </a:r>
          </a:p>
        </p:txBody>
      </p:sp>
      <p:sp>
        <p:nvSpPr>
          <p:cNvPr id="3" name="Pentagon 2">
            <a:extLst>
              <a:ext uri="{FF2B5EF4-FFF2-40B4-BE49-F238E27FC236}">
                <a16:creationId xmlns:a16="http://schemas.microsoft.com/office/drawing/2014/main" id="{7AE69AB6-A2FA-42F7-B7B7-8632C50C66A6}"/>
              </a:ext>
            </a:extLst>
          </p:cNvPr>
          <p:cNvSpPr/>
          <p:nvPr/>
        </p:nvSpPr>
        <p:spPr>
          <a:xfrm>
            <a:off x="1385111" y="3479488"/>
            <a:ext cx="936000" cy="936000"/>
          </a:xfrm>
          <a:prstGeom prst="pentagon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Pentagon 29">
            <a:extLst>
              <a:ext uri="{FF2B5EF4-FFF2-40B4-BE49-F238E27FC236}">
                <a16:creationId xmlns:a16="http://schemas.microsoft.com/office/drawing/2014/main" id="{BEDE6B40-75C0-47BF-8903-DD4F82B1DFE3}"/>
              </a:ext>
            </a:extLst>
          </p:cNvPr>
          <p:cNvSpPr/>
          <p:nvPr/>
        </p:nvSpPr>
        <p:spPr>
          <a:xfrm rot="20364687">
            <a:off x="961616" y="2392950"/>
            <a:ext cx="792000" cy="792000"/>
          </a:xfrm>
          <a:prstGeom prst="pentagon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Pentagon 30">
            <a:extLst>
              <a:ext uri="{FF2B5EF4-FFF2-40B4-BE49-F238E27FC236}">
                <a16:creationId xmlns:a16="http://schemas.microsoft.com/office/drawing/2014/main" id="{BD3CE3E6-CFD6-4E3D-806A-29717E926C2D}"/>
              </a:ext>
            </a:extLst>
          </p:cNvPr>
          <p:cNvSpPr/>
          <p:nvPr/>
        </p:nvSpPr>
        <p:spPr>
          <a:xfrm rot="2613422">
            <a:off x="2286991" y="2357178"/>
            <a:ext cx="1152000" cy="1152000"/>
          </a:xfrm>
          <a:prstGeom prst="pentagon">
            <a:avLst/>
          </a:prstGeom>
          <a:solidFill>
            <a:srgbClr val="00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425DB62B-441B-4BD8-815C-1C342A89418C}"/>
              </a:ext>
            </a:extLst>
          </p:cNvPr>
          <p:cNvSpPr/>
          <p:nvPr/>
        </p:nvSpPr>
        <p:spPr>
          <a:xfrm rot="655476">
            <a:off x="4665264" y="2934309"/>
            <a:ext cx="936000" cy="864000"/>
          </a:xfrm>
          <a:prstGeom prst="hexagon">
            <a:avLst/>
          </a:prstGeom>
          <a:solidFill>
            <a:srgbClr val="00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Hexagon 31">
            <a:extLst>
              <a:ext uri="{FF2B5EF4-FFF2-40B4-BE49-F238E27FC236}">
                <a16:creationId xmlns:a16="http://schemas.microsoft.com/office/drawing/2014/main" id="{8E9FC819-508F-42DA-B242-992009455327}"/>
              </a:ext>
            </a:extLst>
          </p:cNvPr>
          <p:cNvSpPr/>
          <p:nvPr/>
        </p:nvSpPr>
        <p:spPr>
          <a:xfrm rot="640711">
            <a:off x="5883720" y="1957250"/>
            <a:ext cx="657908" cy="587021"/>
          </a:xfrm>
          <a:prstGeom prst="hexagon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154D3800-F15A-4C8C-9C96-AE02F308C71E}"/>
              </a:ext>
            </a:extLst>
          </p:cNvPr>
          <p:cNvSpPr/>
          <p:nvPr/>
        </p:nvSpPr>
        <p:spPr>
          <a:xfrm rot="19806536">
            <a:off x="8586605" y="2826309"/>
            <a:ext cx="1080000" cy="1080000"/>
          </a:xfrm>
          <a:prstGeom prst="triangl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972BE185-961F-4EFB-9C66-96BAA83B4CCF}"/>
              </a:ext>
            </a:extLst>
          </p:cNvPr>
          <p:cNvSpPr/>
          <p:nvPr/>
        </p:nvSpPr>
        <p:spPr>
          <a:xfrm>
            <a:off x="9747548" y="1947161"/>
            <a:ext cx="1080000" cy="1080000"/>
          </a:xfrm>
          <a:prstGeom prst="triangle">
            <a:avLst>
              <a:gd name="adj" fmla="val 100000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E16499BE-73E9-4617-AB9C-A71690EB47E9}"/>
              </a:ext>
            </a:extLst>
          </p:cNvPr>
          <p:cNvSpPr/>
          <p:nvPr/>
        </p:nvSpPr>
        <p:spPr>
          <a:xfrm>
            <a:off x="9686991" y="3474637"/>
            <a:ext cx="1676077" cy="540000"/>
          </a:xfrm>
          <a:prstGeom prst="triangle">
            <a:avLst>
              <a:gd name="adj" fmla="val 82886"/>
            </a:avLst>
          </a:prstGeom>
          <a:solidFill>
            <a:srgbClr val="00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Pentagon 36">
            <a:extLst>
              <a:ext uri="{FF2B5EF4-FFF2-40B4-BE49-F238E27FC236}">
                <a16:creationId xmlns:a16="http://schemas.microsoft.com/office/drawing/2014/main" id="{C0343221-0BD8-49B3-A6E4-8960A90F5C24}"/>
              </a:ext>
            </a:extLst>
          </p:cNvPr>
          <p:cNvSpPr/>
          <p:nvPr/>
        </p:nvSpPr>
        <p:spPr>
          <a:xfrm>
            <a:off x="7296629" y="5264404"/>
            <a:ext cx="936000" cy="936000"/>
          </a:xfrm>
          <a:prstGeom prst="pentagon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Pentagon 37">
            <a:extLst>
              <a:ext uri="{FF2B5EF4-FFF2-40B4-BE49-F238E27FC236}">
                <a16:creationId xmlns:a16="http://schemas.microsoft.com/office/drawing/2014/main" id="{B6B8CDF3-A2AA-4291-93E2-1E5315E138AF}"/>
              </a:ext>
            </a:extLst>
          </p:cNvPr>
          <p:cNvSpPr/>
          <p:nvPr/>
        </p:nvSpPr>
        <p:spPr>
          <a:xfrm rot="20364687">
            <a:off x="465495" y="5336404"/>
            <a:ext cx="792000" cy="792000"/>
          </a:xfrm>
          <a:prstGeom prst="pentagon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Pentagon 38">
            <a:extLst>
              <a:ext uri="{FF2B5EF4-FFF2-40B4-BE49-F238E27FC236}">
                <a16:creationId xmlns:a16="http://schemas.microsoft.com/office/drawing/2014/main" id="{B915DB54-5A47-4176-B3AC-AAF58164BF9E}"/>
              </a:ext>
            </a:extLst>
          </p:cNvPr>
          <p:cNvSpPr/>
          <p:nvPr/>
        </p:nvSpPr>
        <p:spPr>
          <a:xfrm rot="2613422">
            <a:off x="3840108" y="5156404"/>
            <a:ext cx="1152000" cy="1152000"/>
          </a:xfrm>
          <a:prstGeom prst="pentagon">
            <a:avLst/>
          </a:prstGeom>
          <a:solidFill>
            <a:srgbClr val="00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Hexagon 39">
            <a:extLst>
              <a:ext uri="{FF2B5EF4-FFF2-40B4-BE49-F238E27FC236}">
                <a16:creationId xmlns:a16="http://schemas.microsoft.com/office/drawing/2014/main" id="{5CE74F6F-CC92-48E1-A646-B96B51B671AC}"/>
              </a:ext>
            </a:extLst>
          </p:cNvPr>
          <p:cNvSpPr/>
          <p:nvPr/>
        </p:nvSpPr>
        <p:spPr>
          <a:xfrm rot="655476">
            <a:off x="1446366" y="5300404"/>
            <a:ext cx="936000" cy="864000"/>
          </a:xfrm>
          <a:prstGeom prst="hexagon">
            <a:avLst/>
          </a:prstGeom>
          <a:solidFill>
            <a:srgbClr val="00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Hexagon 40">
            <a:extLst>
              <a:ext uri="{FF2B5EF4-FFF2-40B4-BE49-F238E27FC236}">
                <a16:creationId xmlns:a16="http://schemas.microsoft.com/office/drawing/2014/main" id="{454E914F-3154-4904-BB1F-8791D390ADFA}"/>
              </a:ext>
            </a:extLst>
          </p:cNvPr>
          <p:cNvSpPr/>
          <p:nvPr/>
        </p:nvSpPr>
        <p:spPr>
          <a:xfrm rot="640711">
            <a:off x="5180979" y="5438894"/>
            <a:ext cx="657908" cy="587021"/>
          </a:xfrm>
          <a:prstGeom prst="hexagon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Isosceles Triangle 42">
            <a:extLst>
              <a:ext uri="{FF2B5EF4-FFF2-40B4-BE49-F238E27FC236}">
                <a16:creationId xmlns:a16="http://schemas.microsoft.com/office/drawing/2014/main" id="{30B4A1BE-541D-45C5-9C8D-A957C4AB5CE8}"/>
              </a:ext>
            </a:extLst>
          </p:cNvPr>
          <p:cNvSpPr/>
          <p:nvPr/>
        </p:nvSpPr>
        <p:spPr>
          <a:xfrm rot="19806536">
            <a:off x="2284009" y="5203882"/>
            <a:ext cx="1080000" cy="1080000"/>
          </a:xfrm>
          <a:prstGeom prst="triangl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2318A17F-7FCE-45F0-8774-16F9C44E10FC}"/>
              </a:ext>
            </a:extLst>
          </p:cNvPr>
          <p:cNvSpPr/>
          <p:nvPr/>
        </p:nvSpPr>
        <p:spPr>
          <a:xfrm>
            <a:off x="6027758" y="5192404"/>
            <a:ext cx="1080000" cy="1080000"/>
          </a:xfrm>
          <a:prstGeom prst="triangle">
            <a:avLst>
              <a:gd name="adj" fmla="val 100000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1CE095F1-6937-4F4F-AEB5-0CE721861003}"/>
              </a:ext>
            </a:extLst>
          </p:cNvPr>
          <p:cNvSpPr/>
          <p:nvPr/>
        </p:nvSpPr>
        <p:spPr>
          <a:xfrm>
            <a:off x="10151257" y="5462404"/>
            <a:ext cx="1676077" cy="540000"/>
          </a:xfrm>
          <a:prstGeom prst="triangle">
            <a:avLst>
              <a:gd name="adj" fmla="val 82886"/>
            </a:avLst>
          </a:prstGeom>
          <a:solidFill>
            <a:srgbClr val="00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Hexagon 45">
            <a:extLst>
              <a:ext uri="{FF2B5EF4-FFF2-40B4-BE49-F238E27FC236}">
                <a16:creationId xmlns:a16="http://schemas.microsoft.com/office/drawing/2014/main" id="{EEF0D587-F8BB-4D42-A0FD-77D0714D4395}"/>
              </a:ext>
            </a:extLst>
          </p:cNvPr>
          <p:cNvSpPr/>
          <p:nvPr/>
        </p:nvSpPr>
        <p:spPr>
          <a:xfrm rot="20791896">
            <a:off x="6265955" y="3259241"/>
            <a:ext cx="1019795" cy="929545"/>
          </a:xfrm>
          <a:prstGeom prst="hexagon">
            <a:avLst>
              <a:gd name="adj" fmla="val 18454"/>
              <a:gd name="vf" fmla="val 115470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Hexagon 46">
            <a:extLst>
              <a:ext uri="{FF2B5EF4-FFF2-40B4-BE49-F238E27FC236}">
                <a16:creationId xmlns:a16="http://schemas.microsoft.com/office/drawing/2014/main" id="{F6E840AC-05DA-4B4F-87D8-CAFDE2713D7B}"/>
              </a:ext>
            </a:extLst>
          </p:cNvPr>
          <p:cNvSpPr/>
          <p:nvPr/>
        </p:nvSpPr>
        <p:spPr>
          <a:xfrm rot="20791896">
            <a:off x="8638866" y="5321865"/>
            <a:ext cx="1019795" cy="929545"/>
          </a:xfrm>
          <a:prstGeom prst="hexagon">
            <a:avLst>
              <a:gd name="adj" fmla="val 18454"/>
              <a:gd name="vf" fmla="val 115470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AAB361D-7BE4-4F27-95FC-595BD3DD408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828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689"/>
    </mc:Choice>
    <mc:Fallback xmlns="">
      <p:transition spd="slow" advTm="85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  <p:bldP spid="30" grpId="0" animBg="1"/>
      <p:bldP spid="31" grpId="0" animBg="1"/>
      <p:bldP spid="4" grpId="0" animBg="1"/>
      <p:bldP spid="32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3E200429-9355-4EB9-BFD7-C679187F00CF}"/>
              </a:ext>
            </a:extLst>
          </p:cNvPr>
          <p:cNvSpPr/>
          <p:nvPr/>
        </p:nvSpPr>
        <p:spPr>
          <a:xfrm>
            <a:off x="472725" y="1719000"/>
            <a:ext cx="3420000" cy="342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7E53CF-DC17-4D61-B41A-C030F30EC8DA}"/>
              </a:ext>
            </a:extLst>
          </p:cNvPr>
          <p:cNvSpPr txBox="1"/>
          <p:nvPr/>
        </p:nvSpPr>
        <p:spPr>
          <a:xfrm>
            <a:off x="354756" y="293110"/>
            <a:ext cx="6862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Sort the shapes into three groups. 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6410B5F-C42A-4B9D-9149-A8C11FB3357B}"/>
              </a:ext>
            </a:extLst>
          </p:cNvPr>
          <p:cNvSpPr/>
          <p:nvPr/>
        </p:nvSpPr>
        <p:spPr>
          <a:xfrm>
            <a:off x="8299273" y="1719000"/>
            <a:ext cx="3420000" cy="342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C0E9FC-005D-4FD0-817C-D757F31E1C85}"/>
              </a:ext>
            </a:extLst>
          </p:cNvPr>
          <p:cNvSpPr txBox="1"/>
          <p:nvPr/>
        </p:nvSpPr>
        <p:spPr>
          <a:xfrm>
            <a:off x="605638" y="1195780"/>
            <a:ext cx="3154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Less than 4 sides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C6017B5-BFB7-4D28-B1E3-40CDE2E6DE62}"/>
              </a:ext>
            </a:extLst>
          </p:cNvPr>
          <p:cNvSpPr txBox="1"/>
          <p:nvPr/>
        </p:nvSpPr>
        <p:spPr>
          <a:xfrm>
            <a:off x="8459316" y="1199102"/>
            <a:ext cx="3099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More than 4 sides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11B194B-3A28-4F01-87F0-DED945C9F1D7}"/>
              </a:ext>
            </a:extLst>
          </p:cNvPr>
          <p:cNvSpPr/>
          <p:nvPr/>
        </p:nvSpPr>
        <p:spPr>
          <a:xfrm>
            <a:off x="4385999" y="1719000"/>
            <a:ext cx="3420000" cy="3420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55C35A9-E4E6-407B-BC2B-B16F61EFD0E4}"/>
              </a:ext>
            </a:extLst>
          </p:cNvPr>
          <p:cNvSpPr txBox="1"/>
          <p:nvPr/>
        </p:nvSpPr>
        <p:spPr>
          <a:xfrm>
            <a:off x="4945442" y="1201008"/>
            <a:ext cx="2301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 sides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97EA33A-00E5-48A8-8963-494F1DC00D65}"/>
              </a:ext>
            </a:extLst>
          </p:cNvPr>
          <p:cNvSpPr/>
          <p:nvPr/>
        </p:nvSpPr>
        <p:spPr>
          <a:xfrm>
            <a:off x="1626542" y="2276211"/>
            <a:ext cx="1112363" cy="480767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3198B8F0-CDCC-4393-9355-455977168CF4}"/>
              </a:ext>
            </a:extLst>
          </p:cNvPr>
          <p:cNvSpPr/>
          <p:nvPr/>
        </p:nvSpPr>
        <p:spPr>
          <a:xfrm rot="8263619">
            <a:off x="2041199" y="3602764"/>
            <a:ext cx="1676077" cy="540000"/>
          </a:xfrm>
          <a:prstGeom prst="triangle">
            <a:avLst>
              <a:gd name="adj" fmla="val 82886"/>
            </a:avLst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3CDB279-6FED-423B-A963-52677342D945}"/>
              </a:ext>
            </a:extLst>
          </p:cNvPr>
          <p:cNvSpPr/>
          <p:nvPr/>
        </p:nvSpPr>
        <p:spPr>
          <a:xfrm>
            <a:off x="905151" y="3047753"/>
            <a:ext cx="936000" cy="936000"/>
          </a:xfrm>
          <a:prstGeom prst="ellipse">
            <a:avLst/>
          </a:prstGeom>
          <a:solidFill>
            <a:srgbClr val="CC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59ECD7-111E-43B9-8B57-DE79F6941C30}"/>
              </a:ext>
            </a:extLst>
          </p:cNvPr>
          <p:cNvSpPr/>
          <p:nvPr/>
        </p:nvSpPr>
        <p:spPr>
          <a:xfrm>
            <a:off x="4945442" y="2832605"/>
            <a:ext cx="759139" cy="1366296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4663A2C-0F4E-4C53-BCCC-DC7E696F5D91}"/>
              </a:ext>
            </a:extLst>
          </p:cNvPr>
          <p:cNvSpPr/>
          <p:nvPr/>
        </p:nvSpPr>
        <p:spPr>
          <a:xfrm>
            <a:off x="6063916" y="2029032"/>
            <a:ext cx="847010" cy="1281412"/>
          </a:xfrm>
          <a:custGeom>
            <a:avLst/>
            <a:gdLst>
              <a:gd name="connsiteX0" fmla="*/ 1512000 w 3024000"/>
              <a:gd name="connsiteY0" fmla="*/ 0 h 5076000"/>
              <a:gd name="connsiteX1" fmla="*/ 3024000 w 3024000"/>
              <a:gd name="connsiteY1" fmla="*/ 2158214 h 5076000"/>
              <a:gd name="connsiteX2" fmla="*/ 1512000 w 3024000"/>
              <a:gd name="connsiteY2" fmla="*/ 5076000 h 5076000"/>
              <a:gd name="connsiteX3" fmla="*/ 0 w 3024000"/>
              <a:gd name="connsiteY3" fmla="*/ 2158214 h 50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4000" h="5076000">
                <a:moveTo>
                  <a:pt x="1512000" y="0"/>
                </a:moveTo>
                <a:lnTo>
                  <a:pt x="3024000" y="2158214"/>
                </a:lnTo>
                <a:lnTo>
                  <a:pt x="1512000" y="5076000"/>
                </a:lnTo>
                <a:lnTo>
                  <a:pt x="0" y="2158214"/>
                </a:lnTo>
                <a:close/>
              </a:path>
            </a:pathLst>
          </a:custGeom>
          <a:solidFill>
            <a:srgbClr val="66FFFF"/>
          </a:solidFill>
          <a:ln w="285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Trapezoid 16">
            <a:extLst>
              <a:ext uri="{FF2B5EF4-FFF2-40B4-BE49-F238E27FC236}">
                <a16:creationId xmlns:a16="http://schemas.microsoft.com/office/drawing/2014/main" id="{EA2EBBEF-302F-4EEF-8049-EB336DCA7BEE}"/>
              </a:ext>
            </a:extLst>
          </p:cNvPr>
          <p:cNvSpPr/>
          <p:nvPr/>
        </p:nvSpPr>
        <p:spPr>
          <a:xfrm rot="4717091">
            <a:off x="6436009" y="3390400"/>
            <a:ext cx="900000" cy="900000"/>
          </a:xfrm>
          <a:prstGeom prst="trapezoid">
            <a:avLst/>
          </a:prstGeom>
          <a:solidFill>
            <a:srgbClr val="CC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Pentagon 17">
            <a:extLst>
              <a:ext uri="{FF2B5EF4-FFF2-40B4-BE49-F238E27FC236}">
                <a16:creationId xmlns:a16="http://schemas.microsoft.com/office/drawing/2014/main" id="{66963ACF-B97D-4957-AD55-A58FF2B3D299}"/>
              </a:ext>
            </a:extLst>
          </p:cNvPr>
          <p:cNvSpPr/>
          <p:nvPr/>
        </p:nvSpPr>
        <p:spPr>
          <a:xfrm>
            <a:off x="10009273" y="2136551"/>
            <a:ext cx="936000" cy="936000"/>
          </a:xfrm>
          <a:prstGeom prst="pentagon">
            <a:avLst/>
          </a:prstGeom>
          <a:solidFill>
            <a:srgbClr val="CC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Hexagon 18">
            <a:extLst>
              <a:ext uri="{FF2B5EF4-FFF2-40B4-BE49-F238E27FC236}">
                <a16:creationId xmlns:a16="http://schemas.microsoft.com/office/drawing/2014/main" id="{F49C28F5-C34B-4B57-BD53-4907C3A1295F}"/>
              </a:ext>
            </a:extLst>
          </p:cNvPr>
          <p:cNvSpPr/>
          <p:nvPr/>
        </p:nvSpPr>
        <p:spPr>
          <a:xfrm rot="655476">
            <a:off x="8781667" y="3013212"/>
            <a:ext cx="936000" cy="864000"/>
          </a:xfrm>
          <a:prstGeom prst="hex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ctagon 3">
            <a:extLst>
              <a:ext uri="{FF2B5EF4-FFF2-40B4-BE49-F238E27FC236}">
                <a16:creationId xmlns:a16="http://schemas.microsoft.com/office/drawing/2014/main" id="{B8ACE78E-0F35-4F74-916D-FC94A750FB9A}"/>
              </a:ext>
            </a:extLst>
          </p:cNvPr>
          <p:cNvSpPr/>
          <p:nvPr/>
        </p:nvSpPr>
        <p:spPr>
          <a:xfrm>
            <a:off x="9937273" y="3515753"/>
            <a:ext cx="1080000" cy="1080000"/>
          </a:xfrm>
          <a:prstGeom prst="octagon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5BD407E-698B-4866-917A-04EB61E59FA8}"/>
              </a:ext>
            </a:extLst>
          </p:cNvPr>
          <p:cNvSpPr/>
          <p:nvPr/>
        </p:nvSpPr>
        <p:spPr>
          <a:xfrm>
            <a:off x="4433978" y="5691223"/>
            <a:ext cx="1112363" cy="480767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0B0E7DFB-77E7-4F6B-A835-E2A8E0C04FA6}"/>
              </a:ext>
            </a:extLst>
          </p:cNvPr>
          <p:cNvSpPr/>
          <p:nvPr/>
        </p:nvSpPr>
        <p:spPr>
          <a:xfrm rot="8263619">
            <a:off x="7976252" y="5661607"/>
            <a:ext cx="1676077" cy="540000"/>
          </a:xfrm>
          <a:prstGeom prst="triangle">
            <a:avLst>
              <a:gd name="adj" fmla="val 82886"/>
            </a:avLst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A0289D5-BCEA-4E5C-AA49-51F23660D56A}"/>
              </a:ext>
            </a:extLst>
          </p:cNvPr>
          <p:cNvSpPr/>
          <p:nvPr/>
        </p:nvSpPr>
        <p:spPr>
          <a:xfrm>
            <a:off x="379451" y="5454958"/>
            <a:ext cx="936000" cy="936000"/>
          </a:xfrm>
          <a:prstGeom prst="ellipse">
            <a:avLst/>
          </a:prstGeom>
          <a:solidFill>
            <a:srgbClr val="CC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6023BF4A-4310-4FCD-8265-8C149933972E}"/>
              </a:ext>
            </a:extLst>
          </p:cNvPr>
          <p:cNvSpPr/>
          <p:nvPr/>
        </p:nvSpPr>
        <p:spPr>
          <a:xfrm rot="5400000">
            <a:off x="1915809" y="5239808"/>
            <a:ext cx="759139" cy="1366296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279F9BF1-C2A5-4695-B4EE-898CB31FEA93}"/>
              </a:ext>
            </a:extLst>
          </p:cNvPr>
          <p:cNvSpPr/>
          <p:nvPr/>
        </p:nvSpPr>
        <p:spPr>
          <a:xfrm>
            <a:off x="5726547" y="5282250"/>
            <a:ext cx="847010" cy="1281412"/>
          </a:xfrm>
          <a:custGeom>
            <a:avLst/>
            <a:gdLst>
              <a:gd name="connsiteX0" fmla="*/ 1512000 w 3024000"/>
              <a:gd name="connsiteY0" fmla="*/ 0 h 5076000"/>
              <a:gd name="connsiteX1" fmla="*/ 3024000 w 3024000"/>
              <a:gd name="connsiteY1" fmla="*/ 2158214 h 5076000"/>
              <a:gd name="connsiteX2" fmla="*/ 1512000 w 3024000"/>
              <a:gd name="connsiteY2" fmla="*/ 5076000 h 5076000"/>
              <a:gd name="connsiteX3" fmla="*/ 0 w 3024000"/>
              <a:gd name="connsiteY3" fmla="*/ 2158214 h 50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4000" h="5076000">
                <a:moveTo>
                  <a:pt x="1512000" y="0"/>
                </a:moveTo>
                <a:lnTo>
                  <a:pt x="3024000" y="2158214"/>
                </a:lnTo>
                <a:lnTo>
                  <a:pt x="1512000" y="5076000"/>
                </a:lnTo>
                <a:lnTo>
                  <a:pt x="0" y="2158214"/>
                </a:lnTo>
                <a:close/>
              </a:path>
            </a:pathLst>
          </a:custGeom>
          <a:solidFill>
            <a:srgbClr val="66FFFF"/>
          </a:solidFill>
          <a:ln w="285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Trapezoid 25">
            <a:extLst>
              <a:ext uri="{FF2B5EF4-FFF2-40B4-BE49-F238E27FC236}">
                <a16:creationId xmlns:a16="http://schemas.microsoft.com/office/drawing/2014/main" id="{C79C6292-D5DC-47FF-B1D1-1CCBAECCBA5F}"/>
              </a:ext>
            </a:extLst>
          </p:cNvPr>
          <p:cNvSpPr/>
          <p:nvPr/>
        </p:nvSpPr>
        <p:spPr>
          <a:xfrm rot="4717091">
            <a:off x="9511672" y="5472956"/>
            <a:ext cx="900000" cy="900000"/>
          </a:xfrm>
          <a:prstGeom prst="trapezoid">
            <a:avLst/>
          </a:prstGeom>
          <a:solidFill>
            <a:srgbClr val="CC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Pentagon 26">
            <a:extLst>
              <a:ext uri="{FF2B5EF4-FFF2-40B4-BE49-F238E27FC236}">
                <a16:creationId xmlns:a16="http://schemas.microsoft.com/office/drawing/2014/main" id="{81AFE1CF-EB26-4641-865F-01EEA4EEBD13}"/>
              </a:ext>
            </a:extLst>
          </p:cNvPr>
          <p:cNvSpPr/>
          <p:nvPr/>
        </p:nvSpPr>
        <p:spPr>
          <a:xfrm>
            <a:off x="6862769" y="5454958"/>
            <a:ext cx="936000" cy="936000"/>
          </a:xfrm>
          <a:prstGeom prst="pentagon">
            <a:avLst/>
          </a:prstGeom>
          <a:solidFill>
            <a:srgbClr val="CC66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Hexagon 29">
            <a:extLst>
              <a:ext uri="{FF2B5EF4-FFF2-40B4-BE49-F238E27FC236}">
                <a16:creationId xmlns:a16="http://schemas.microsoft.com/office/drawing/2014/main" id="{A02A713A-8A0E-41CD-A277-1F7A40CCB8CB}"/>
              </a:ext>
            </a:extLst>
          </p:cNvPr>
          <p:cNvSpPr/>
          <p:nvPr/>
        </p:nvSpPr>
        <p:spPr>
          <a:xfrm rot="655476">
            <a:off x="3244383" y="5490956"/>
            <a:ext cx="936000" cy="864000"/>
          </a:xfrm>
          <a:prstGeom prst="hex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ctagon 30">
            <a:extLst>
              <a:ext uri="{FF2B5EF4-FFF2-40B4-BE49-F238E27FC236}">
                <a16:creationId xmlns:a16="http://schemas.microsoft.com/office/drawing/2014/main" id="{AB822E43-3A10-4629-869B-2CA94ABB7225}"/>
              </a:ext>
            </a:extLst>
          </p:cNvPr>
          <p:cNvSpPr/>
          <p:nvPr/>
        </p:nvSpPr>
        <p:spPr>
          <a:xfrm>
            <a:off x="10705426" y="5382958"/>
            <a:ext cx="1080000" cy="1080000"/>
          </a:xfrm>
          <a:prstGeom prst="octagon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Audio 33">
            <a:hlinkClick r:id="" action="ppaction://media"/>
            <a:extLst>
              <a:ext uri="{FF2B5EF4-FFF2-40B4-BE49-F238E27FC236}">
                <a16:creationId xmlns:a16="http://schemas.microsoft.com/office/drawing/2014/main" id="{5ED0248A-AB18-4208-AD47-BF07517985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629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85"/>
    </mc:Choice>
    <mc:Fallback xmlns="">
      <p:transition spd="slow" advTm="72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  <p:bldLst>
      <p:bldP spid="2" grpId="0" animBg="1"/>
      <p:bldP spid="14" grpId="0" animBg="1"/>
      <p:bldP spid="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4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4" y="335524"/>
            <a:ext cx="7503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have these shapes been sorted?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DA9B401-7B31-4798-BE03-C609674C998E}"/>
              </a:ext>
            </a:extLst>
          </p:cNvPr>
          <p:cNvSpPr/>
          <p:nvPr/>
        </p:nvSpPr>
        <p:spPr>
          <a:xfrm>
            <a:off x="2009837" y="1850643"/>
            <a:ext cx="3780000" cy="3162612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3ED7F17-AF9A-4727-BCD6-EDBCE214B2E3}"/>
              </a:ext>
            </a:extLst>
          </p:cNvPr>
          <p:cNvSpPr/>
          <p:nvPr/>
        </p:nvSpPr>
        <p:spPr>
          <a:xfrm>
            <a:off x="6375495" y="1850643"/>
            <a:ext cx="3780000" cy="326972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9F1861-BC2A-49DA-847A-F9697B08C39F}"/>
              </a:ext>
            </a:extLst>
          </p:cNvPr>
          <p:cNvSpPr/>
          <p:nvPr/>
        </p:nvSpPr>
        <p:spPr>
          <a:xfrm>
            <a:off x="6986506" y="1126474"/>
            <a:ext cx="2632981" cy="6111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6CCEED-6991-42BE-ACC8-C3708E21A0F7}"/>
              </a:ext>
            </a:extLst>
          </p:cNvPr>
          <p:cNvSpPr txBox="1"/>
          <p:nvPr/>
        </p:nvSpPr>
        <p:spPr>
          <a:xfrm>
            <a:off x="7014066" y="1165897"/>
            <a:ext cx="260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Straight sides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722757-47AA-4B2B-8886-FBFE3B6BAD75}"/>
              </a:ext>
            </a:extLst>
          </p:cNvPr>
          <p:cNvSpPr/>
          <p:nvPr/>
        </p:nvSpPr>
        <p:spPr>
          <a:xfrm>
            <a:off x="2637850" y="1126474"/>
            <a:ext cx="2632981" cy="611157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A31E852-8D4C-45D3-A81D-DF6A377412B9}"/>
              </a:ext>
            </a:extLst>
          </p:cNvPr>
          <p:cNvSpPr txBox="1"/>
          <p:nvPr/>
        </p:nvSpPr>
        <p:spPr>
          <a:xfrm>
            <a:off x="2665410" y="1165897"/>
            <a:ext cx="26054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Curved sides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B1D9558-6BA5-45B2-A543-940BE6914B36}"/>
              </a:ext>
            </a:extLst>
          </p:cNvPr>
          <p:cNvSpPr/>
          <p:nvPr/>
        </p:nvSpPr>
        <p:spPr>
          <a:xfrm rot="8263619">
            <a:off x="2257204" y="2580776"/>
            <a:ext cx="1730425" cy="692888"/>
          </a:xfrm>
          <a:prstGeom prst="ellips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1CB824E-59E9-4DC9-9A7A-A302D444D951}"/>
              </a:ext>
            </a:extLst>
          </p:cNvPr>
          <p:cNvSpPr/>
          <p:nvPr/>
        </p:nvSpPr>
        <p:spPr>
          <a:xfrm>
            <a:off x="7545447" y="4124835"/>
            <a:ext cx="526767" cy="694349"/>
          </a:xfrm>
          <a:custGeom>
            <a:avLst/>
            <a:gdLst>
              <a:gd name="connsiteX0" fmla="*/ 1512000 w 3024000"/>
              <a:gd name="connsiteY0" fmla="*/ 0 h 5076000"/>
              <a:gd name="connsiteX1" fmla="*/ 3024000 w 3024000"/>
              <a:gd name="connsiteY1" fmla="*/ 2158214 h 5076000"/>
              <a:gd name="connsiteX2" fmla="*/ 1512000 w 3024000"/>
              <a:gd name="connsiteY2" fmla="*/ 5076000 h 5076000"/>
              <a:gd name="connsiteX3" fmla="*/ 0 w 3024000"/>
              <a:gd name="connsiteY3" fmla="*/ 2158214 h 50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4000" h="5076000">
                <a:moveTo>
                  <a:pt x="1512000" y="0"/>
                </a:moveTo>
                <a:lnTo>
                  <a:pt x="3024000" y="2158214"/>
                </a:lnTo>
                <a:lnTo>
                  <a:pt x="1512000" y="5076000"/>
                </a:lnTo>
                <a:lnTo>
                  <a:pt x="0" y="2158214"/>
                </a:lnTo>
                <a:close/>
              </a:path>
            </a:pathLst>
          </a:custGeom>
          <a:solidFill>
            <a:srgbClr val="0066FF"/>
          </a:solidFill>
          <a:ln w="285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Hexagon 18">
            <a:extLst>
              <a:ext uri="{FF2B5EF4-FFF2-40B4-BE49-F238E27FC236}">
                <a16:creationId xmlns:a16="http://schemas.microsoft.com/office/drawing/2014/main" id="{1023BD6B-DF57-4F7C-87C9-799AF4EBAF83}"/>
              </a:ext>
            </a:extLst>
          </p:cNvPr>
          <p:cNvSpPr/>
          <p:nvPr/>
        </p:nvSpPr>
        <p:spPr>
          <a:xfrm rot="655476">
            <a:off x="9145442" y="3518157"/>
            <a:ext cx="582111" cy="468170"/>
          </a:xfrm>
          <a:prstGeom prst="hexagon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A93A7D9-0CAE-4D5B-BC4A-8E8915725654}"/>
              </a:ext>
            </a:extLst>
          </p:cNvPr>
          <p:cNvSpPr/>
          <p:nvPr/>
        </p:nvSpPr>
        <p:spPr>
          <a:xfrm>
            <a:off x="4036084" y="2478906"/>
            <a:ext cx="1183533" cy="1239527"/>
          </a:xfrm>
          <a:prstGeom prst="ellipse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2">
            <a:extLst>
              <a:ext uri="{FF2B5EF4-FFF2-40B4-BE49-F238E27FC236}">
                <a16:creationId xmlns:a16="http://schemas.microsoft.com/office/drawing/2014/main" id="{820AB68D-4015-4C70-8EC2-D340BCC40456}"/>
              </a:ext>
            </a:extLst>
          </p:cNvPr>
          <p:cNvSpPr/>
          <p:nvPr/>
        </p:nvSpPr>
        <p:spPr>
          <a:xfrm rot="682464">
            <a:off x="8678670" y="2475518"/>
            <a:ext cx="940809" cy="384911"/>
          </a:xfrm>
          <a:custGeom>
            <a:avLst/>
            <a:gdLst>
              <a:gd name="connsiteX0" fmla="*/ 0 w 1080000"/>
              <a:gd name="connsiteY0" fmla="*/ 1080000 h 1080000"/>
              <a:gd name="connsiteX1" fmla="*/ 54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0" fmla="*/ 432766 w 1512766"/>
              <a:gd name="connsiteY0" fmla="*/ 710349 h 710349"/>
              <a:gd name="connsiteX1" fmla="*/ 0 w 1512766"/>
              <a:gd name="connsiteY1" fmla="*/ 0 h 710349"/>
              <a:gd name="connsiteX2" fmla="*/ 1512766 w 1512766"/>
              <a:gd name="connsiteY2" fmla="*/ 710349 h 710349"/>
              <a:gd name="connsiteX3" fmla="*/ 432766 w 1512766"/>
              <a:gd name="connsiteY3" fmla="*/ 710349 h 710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2766" h="710349">
                <a:moveTo>
                  <a:pt x="432766" y="710349"/>
                </a:moveTo>
                <a:lnTo>
                  <a:pt x="0" y="0"/>
                </a:lnTo>
                <a:lnTo>
                  <a:pt x="1512766" y="710349"/>
                </a:lnTo>
                <a:lnTo>
                  <a:pt x="432766" y="710349"/>
                </a:lnTo>
                <a:close/>
              </a:path>
            </a:pathLst>
          </a:cu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rapezoid 30">
            <a:extLst>
              <a:ext uri="{FF2B5EF4-FFF2-40B4-BE49-F238E27FC236}">
                <a16:creationId xmlns:a16="http://schemas.microsoft.com/office/drawing/2014/main" id="{7B6227C3-13F7-4F2E-85E2-4B460D2E8EA0}"/>
              </a:ext>
            </a:extLst>
          </p:cNvPr>
          <p:cNvSpPr/>
          <p:nvPr/>
        </p:nvSpPr>
        <p:spPr>
          <a:xfrm rot="20788831">
            <a:off x="8121081" y="3050527"/>
            <a:ext cx="559722" cy="487676"/>
          </a:xfrm>
          <a:prstGeom prst="trapezoid">
            <a:avLst/>
          </a:prstGeom>
          <a:solidFill>
            <a:srgbClr val="FFA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9F9C66C2-C6BB-478D-91F5-0460B7F8D2A5}"/>
              </a:ext>
            </a:extLst>
          </p:cNvPr>
          <p:cNvSpPr/>
          <p:nvPr/>
        </p:nvSpPr>
        <p:spPr>
          <a:xfrm rot="457770">
            <a:off x="8393729" y="3954675"/>
            <a:ext cx="469030" cy="466139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5DACF36-FC1F-4EB9-89CC-DC3E4DD0B7B4}"/>
              </a:ext>
            </a:extLst>
          </p:cNvPr>
          <p:cNvSpPr/>
          <p:nvPr/>
        </p:nvSpPr>
        <p:spPr>
          <a:xfrm rot="295036">
            <a:off x="2538241" y="3821133"/>
            <a:ext cx="2529988" cy="759575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340585A-0216-4B05-BD20-BE37340D385A}"/>
              </a:ext>
            </a:extLst>
          </p:cNvPr>
          <p:cNvSpPr/>
          <p:nvPr/>
        </p:nvSpPr>
        <p:spPr>
          <a:xfrm rot="457770">
            <a:off x="7787577" y="2165482"/>
            <a:ext cx="337754" cy="560827"/>
          </a:xfrm>
          <a:prstGeom prst="rect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2AB5B17D-4536-4C92-B0FB-C9DA8D921AA8}"/>
              </a:ext>
            </a:extLst>
          </p:cNvPr>
          <p:cNvSpPr/>
          <p:nvPr/>
        </p:nvSpPr>
        <p:spPr>
          <a:xfrm rot="5400000">
            <a:off x="6934835" y="2856764"/>
            <a:ext cx="562897" cy="539782"/>
          </a:xfrm>
          <a:prstGeom prst="triangle">
            <a:avLst/>
          </a:prstGeom>
          <a:solidFill>
            <a:srgbClr val="0066FF"/>
          </a:solidFill>
          <a:ln w="28575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Octagon 24">
            <a:extLst>
              <a:ext uri="{FF2B5EF4-FFF2-40B4-BE49-F238E27FC236}">
                <a16:creationId xmlns:a16="http://schemas.microsoft.com/office/drawing/2014/main" id="{937250A7-964B-493B-A178-A69328B89DA7}"/>
              </a:ext>
            </a:extLst>
          </p:cNvPr>
          <p:cNvSpPr/>
          <p:nvPr/>
        </p:nvSpPr>
        <p:spPr>
          <a:xfrm rot="457770">
            <a:off x="6926447" y="3624720"/>
            <a:ext cx="473076" cy="533984"/>
          </a:xfrm>
          <a:prstGeom prst="octagon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8BF58BF-DBFE-4B90-8BD7-50C1DE9909EF}"/>
              </a:ext>
            </a:extLst>
          </p:cNvPr>
          <p:cNvSpPr txBox="1"/>
          <p:nvPr/>
        </p:nvSpPr>
        <p:spPr>
          <a:xfrm>
            <a:off x="358514" y="5828474"/>
            <a:ext cx="112344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They could also be sorted by large shapes and small shapes or 1 side more than one side</a:t>
            </a:r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0482462-6456-4C82-A7B6-34D06655438D}"/>
              </a:ext>
            </a:extLst>
          </p:cNvPr>
          <p:cNvSpPr txBox="1"/>
          <p:nvPr/>
        </p:nvSpPr>
        <p:spPr>
          <a:xfrm>
            <a:off x="358514" y="5176234"/>
            <a:ext cx="7503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else could they be sorted?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A550E88-9F5A-4EE7-8D52-FAAB987221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75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203"/>
    </mc:Choice>
    <mc:Fallback xmlns="">
      <p:transition spd="slow" advTm="69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2" grpId="0"/>
      <p:bldP spid="16" grpId="0"/>
      <p:bldP spid="26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4" y="335524"/>
            <a:ext cx="7503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have these shapes been sorted?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DA9B401-7B31-4798-BE03-C609674C998E}"/>
              </a:ext>
            </a:extLst>
          </p:cNvPr>
          <p:cNvSpPr/>
          <p:nvPr/>
        </p:nvSpPr>
        <p:spPr>
          <a:xfrm>
            <a:off x="1984623" y="1787509"/>
            <a:ext cx="3780000" cy="335507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3ED7F17-AF9A-4727-BCD6-EDBCE214B2E3}"/>
              </a:ext>
            </a:extLst>
          </p:cNvPr>
          <p:cNvSpPr/>
          <p:nvPr/>
        </p:nvSpPr>
        <p:spPr>
          <a:xfrm>
            <a:off x="6425676" y="1787509"/>
            <a:ext cx="3780000" cy="335507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9F1861-BC2A-49DA-847A-F9697B08C39F}"/>
              </a:ext>
            </a:extLst>
          </p:cNvPr>
          <p:cNvSpPr/>
          <p:nvPr/>
        </p:nvSpPr>
        <p:spPr>
          <a:xfrm>
            <a:off x="7175828" y="1088786"/>
            <a:ext cx="2263974" cy="62663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6CCEED-6991-42BE-ACC8-C3708E21A0F7}"/>
              </a:ext>
            </a:extLst>
          </p:cNvPr>
          <p:cNvSpPr txBox="1"/>
          <p:nvPr/>
        </p:nvSpPr>
        <p:spPr>
          <a:xfrm>
            <a:off x="7203387" y="1132377"/>
            <a:ext cx="2263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Triangles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DC15FF-FA65-403D-8D02-AFD906EBDC7B}"/>
              </a:ext>
            </a:extLst>
          </p:cNvPr>
          <p:cNvSpPr/>
          <p:nvPr/>
        </p:nvSpPr>
        <p:spPr>
          <a:xfrm>
            <a:off x="2742636" y="1088786"/>
            <a:ext cx="2263974" cy="62663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B19932-F8DB-4A06-9195-E3D4962A756A}"/>
              </a:ext>
            </a:extLst>
          </p:cNvPr>
          <p:cNvSpPr txBox="1"/>
          <p:nvPr/>
        </p:nvSpPr>
        <p:spPr>
          <a:xfrm>
            <a:off x="2770195" y="1132377"/>
            <a:ext cx="2263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Rectangles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8F3AF60-798A-4FFB-BB90-59D9F1494F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9696" t="32274" b="9638"/>
          <a:stretch/>
        </p:blipFill>
        <p:spPr>
          <a:xfrm>
            <a:off x="2182285" y="3102423"/>
            <a:ext cx="1619278" cy="93491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835C2B5-BDE6-46C8-B39E-A800CE189DA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8989" b="49666"/>
          <a:stretch/>
        </p:blipFill>
        <p:spPr>
          <a:xfrm>
            <a:off x="7313809" y="3342624"/>
            <a:ext cx="2198367" cy="134906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8D25966-004F-4763-B771-D0F14C5603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95151" y="2113623"/>
            <a:ext cx="1440223" cy="126019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FB3AE8C-485C-4365-B2C3-6E57F954BBB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40399" t="33707" r="40522" b="49921"/>
          <a:stretch/>
        </p:blipFill>
        <p:spPr>
          <a:xfrm>
            <a:off x="8373913" y="2127800"/>
            <a:ext cx="1364725" cy="12327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86F3E5-9A9A-4567-8167-7E2C2CDD523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719" y="2438989"/>
            <a:ext cx="1158118" cy="191523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9338CA0-7A3C-4C0E-AB58-E2BD93D04417}"/>
              </a:ext>
            </a:extLst>
          </p:cNvPr>
          <p:cNvSpPr txBox="1"/>
          <p:nvPr/>
        </p:nvSpPr>
        <p:spPr>
          <a:xfrm>
            <a:off x="358514" y="5872722"/>
            <a:ext cx="112344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They could be sorted by 3 sides and 4 sides.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CB5AC00-C2BF-4EC9-A6C2-20C979B1AFC9}"/>
              </a:ext>
            </a:extLst>
          </p:cNvPr>
          <p:cNvSpPr txBox="1"/>
          <p:nvPr/>
        </p:nvSpPr>
        <p:spPr>
          <a:xfrm>
            <a:off x="358514" y="5234417"/>
            <a:ext cx="7503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else could they be sorted?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CE3631F-1C01-40BB-ADE1-95068BBA963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601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56"/>
    </mc:Choice>
    <mc:Fallback xmlns="">
      <p:transition spd="slow" advTm="49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/>
      <p:bldP spid="14" grpId="0"/>
      <p:bldP spid="19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8E4990F-C0BA-4713-860C-077951D341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C297E4-23A4-440B-BBF0-9F9CF6658F2E}"/>
              </a:ext>
            </a:extLst>
          </p:cNvPr>
          <p:cNvSpPr txBox="1"/>
          <p:nvPr/>
        </p:nvSpPr>
        <p:spPr>
          <a:xfrm>
            <a:off x="279676" y="326826"/>
            <a:ext cx="34227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Spot the mistake.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50E9964-B814-4291-9937-8133574B5141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17" name="Teardrop 16">
              <a:extLst>
                <a:ext uri="{FF2B5EF4-FFF2-40B4-BE49-F238E27FC236}">
                  <a16:creationId xmlns:a16="http://schemas.microsoft.com/office/drawing/2014/main" id="{FB18D170-384C-4002-B47F-A7BE869B922F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2DB6D03-6669-442B-8880-0AE55B2E1E50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39F3A977-A2A6-4512-9C1D-14B1A4941EF7}"/>
              </a:ext>
            </a:extLst>
          </p:cNvPr>
          <p:cNvGrpSpPr/>
          <p:nvPr/>
        </p:nvGrpSpPr>
        <p:grpSpPr>
          <a:xfrm>
            <a:off x="1991042" y="1603661"/>
            <a:ext cx="7833779" cy="3542148"/>
            <a:chOff x="1264656" y="1432709"/>
            <a:chExt cx="7833779" cy="398145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126ED20-1C0E-4913-B47E-EFBFD274C2F9}"/>
                </a:ext>
              </a:extLst>
            </p:cNvPr>
            <p:cNvSpPr/>
            <p:nvPr/>
          </p:nvSpPr>
          <p:spPr>
            <a:xfrm>
              <a:off x="5180485" y="1432709"/>
              <a:ext cx="3917950" cy="3981450"/>
            </a:xfrm>
            <a:custGeom>
              <a:avLst/>
              <a:gdLst>
                <a:gd name="connsiteX0" fmla="*/ 0 w 3917950"/>
                <a:gd name="connsiteY0" fmla="*/ 482600 h 3981450"/>
                <a:gd name="connsiteX1" fmla="*/ 444500 w 3917950"/>
                <a:gd name="connsiteY1" fmla="*/ 241300 h 3981450"/>
                <a:gd name="connsiteX2" fmla="*/ 1009650 w 3917950"/>
                <a:gd name="connsiteY2" fmla="*/ 57150 h 3981450"/>
                <a:gd name="connsiteX3" fmla="*/ 1555750 w 3917950"/>
                <a:gd name="connsiteY3" fmla="*/ 0 h 3981450"/>
                <a:gd name="connsiteX4" fmla="*/ 2012950 w 3917950"/>
                <a:gd name="connsiteY4" fmla="*/ 31750 h 3981450"/>
                <a:gd name="connsiteX5" fmla="*/ 2520950 w 3917950"/>
                <a:gd name="connsiteY5" fmla="*/ 177800 h 3981450"/>
                <a:gd name="connsiteX6" fmla="*/ 2927350 w 3917950"/>
                <a:gd name="connsiteY6" fmla="*/ 361950 h 3981450"/>
                <a:gd name="connsiteX7" fmla="*/ 3206750 w 3917950"/>
                <a:gd name="connsiteY7" fmla="*/ 577850 h 3981450"/>
                <a:gd name="connsiteX8" fmla="*/ 3536950 w 3917950"/>
                <a:gd name="connsiteY8" fmla="*/ 882650 h 3981450"/>
                <a:gd name="connsiteX9" fmla="*/ 3759200 w 3917950"/>
                <a:gd name="connsiteY9" fmla="*/ 1263650 h 3981450"/>
                <a:gd name="connsiteX10" fmla="*/ 3879850 w 3917950"/>
                <a:gd name="connsiteY10" fmla="*/ 1543050 h 3981450"/>
                <a:gd name="connsiteX11" fmla="*/ 3917950 w 3917950"/>
                <a:gd name="connsiteY11" fmla="*/ 1981200 h 3981450"/>
                <a:gd name="connsiteX12" fmla="*/ 3873500 w 3917950"/>
                <a:gd name="connsiteY12" fmla="*/ 2413000 h 3981450"/>
                <a:gd name="connsiteX13" fmla="*/ 3740150 w 3917950"/>
                <a:gd name="connsiteY13" fmla="*/ 2743200 h 3981450"/>
                <a:gd name="connsiteX14" fmla="*/ 3594100 w 3917950"/>
                <a:gd name="connsiteY14" fmla="*/ 3016250 h 3981450"/>
                <a:gd name="connsiteX15" fmla="*/ 3378200 w 3917950"/>
                <a:gd name="connsiteY15" fmla="*/ 3257550 h 3981450"/>
                <a:gd name="connsiteX16" fmla="*/ 3067050 w 3917950"/>
                <a:gd name="connsiteY16" fmla="*/ 3517900 h 3981450"/>
                <a:gd name="connsiteX17" fmla="*/ 2730500 w 3917950"/>
                <a:gd name="connsiteY17" fmla="*/ 3727450 h 3981450"/>
                <a:gd name="connsiteX18" fmla="*/ 2349500 w 3917950"/>
                <a:gd name="connsiteY18" fmla="*/ 3867150 h 3981450"/>
                <a:gd name="connsiteX19" fmla="*/ 1822450 w 3917950"/>
                <a:gd name="connsiteY19" fmla="*/ 3962400 h 3981450"/>
                <a:gd name="connsiteX20" fmla="*/ 1339850 w 3917950"/>
                <a:gd name="connsiteY20" fmla="*/ 3981450 h 3981450"/>
                <a:gd name="connsiteX21" fmla="*/ 882650 w 3917950"/>
                <a:gd name="connsiteY21" fmla="*/ 3892550 h 3981450"/>
                <a:gd name="connsiteX22" fmla="*/ 514350 w 3917950"/>
                <a:gd name="connsiteY22" fmla="*/ 3778250 h 3981450"/>
                <a:gd name="connsiteX23" fmla="*/ 203200 w 3917950"/>
                <a:gd name="connsiteY23" fmla="*/ 3619500 h 3981450"/>
                <a:gd name="connsiteX24" fmla="*/ 0 w 3917950"/>
                <a:gd name="connsiteY24" fmla="*/ 3505200 h 3981450"/>
                <a:gd name="connsiteX25" fmla="*/ 374650 w 3917950"/>
                <a:gd name="connsiteY25" fmla="*/ 3155950 h 3981450"/>
                <a:gd name="connsiteX26" fmla="*/ 615950 w 3917950"/>
                <a:gd name="connsiteY26" fmla="*/ 2806700 h 3981450"/>
                <a:gd name="connsiteX27" fmla="*/ 768350 w 3917950"/>
                <a:gd name="connsiteY27" fmla="*/ 2476500 h 3981450"/>
                <a:gd name="connsiteX28" fmla="*/ 831850 w 3917950"/>
                <a:gd name="connsiteY28" fmla="*/ 2070100 h 3981450"/>
                <a:gd name="connsiteX29" fmla="*/ 800100 w 3917950"/>
                <a:gd name="connsiteY29" fmla="*/ 1657350 h 3981450"/>
                <a:gd name="connsiteX30" fmla="*/ 698500 w 3917950"/>
                <a:gd name="connsiteY30" fmla="*/ 1327150 h 3981450"/>
                <a:gd name="connsiteX31" fmla="*/ 539750 w 3917950"/>
                <a:gd name="connsiteY31" fmla="*/ 1003300 h 3981450"/>
                <a:gd name="connsiteX32" fmla="*/ 349250 w 3917950"/>
                <a:gd name="connsiteY32" fmla="*/ 793750 h 3981450"/>
                <a:gd name="connsiteX33" fmla="*/ 158750 w 3917950"/>
                <a:gd name="connsiteY33" fmla="*/ 615950 h 3981450"/>
                <a:gd name="connsiteX34" fmla="*/ 0 w 3917950"/>
                <a:gd name="connsiteY34" fmla="*/ 482600 h 398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3917950" h="3981450">
                  <a:moveTo>
                    <a:pt x="0" y="482600"/>
                  </a:moveTo>
                  <a:lnTo>
                    <a:pt x="444500" y="241300"/>
                  </a:lnTo>
                  <a:lnTo>
                    <a:pt x="1009650" y="57150"/>
                  </a:lnTo>
                  <a:lnTo>
                    <a:pt x="1555750" y="0"/>
                  </a:lnTo>
                  <a:lnTo>
                    <a:pt x="2012950" y="31750"/>
                  </a:lnTo>
                  <a:lnTo>
                    <a:pt x="2520950" y="177800"/>
                  </a:lnTo>
                  <a:lnTo>
                    <a:pt x="2927350" y="361950"/>
                  </a:lnTo>
                  <a:lnTo>
                    <a:pt x="3206750" y="577850"/>
                  </a:lnTo>
                  <a:lnTo>
                    <a:pt x="3536950" y="882650"/>
                  </a:lnTo>
                  <a:lnTo>
                    <a:pt x="3759200" y="1263650"/>
                  </a:lnTo>
                  <a:lnTo>
                    <a:pt x="3879850" y="1543050"/>
                  </a:lnTo>
                  <a:lnTo>
                    <a:pt x="3917950" y="1981200"/>
                  </a:lnTo>
                  <a:lnTo>
                    <a:pt x="3873500" y="2413000"/>
                  </a:lnTo>
                  <a:lnTo>
                    <a:pt x="3740150" y="2743200"/>
                  </a:lnTo>
                  <a:lnTo>
                    <a:pt x="3594100" y="3016250"/>
                  </a:lnTo>
                  <a:lnTo>
                    <a:pt x="3378200" y="3257550"/>
                  </a:lnTo>
                  <a:lnTo>
                    <a:pt x="3067050" y="3517900"/>
                  </a:lnTo>
                  <a:lnTo>
                    <a:pt x="2730500" y="3727450"/>
                  </a:lnTo>
                  <a:lnTo>
                    <a:pt x="2349500" y="3867150"/>
                  </a:lnTo>
                  <a:lnTo>
                    <a:pt x="1822450" y="3962400"/>
                  </a:lnTo>
                  <a:lnTo>
                    <a:pt x="1339850" y="3981450"/>
                  </a:lnTo>
                  <a:lnTo>
                    <a:pt x="882650" y="3892550"/>
                  </a:lnTo>
                  <a:lnTo>
                    <a:pt x="514350" y="3778250"/>
                  </a:lnTo>
                  <a:lnTo>
                    <a:pt x="203200" y="3619500"/>
                  </a:lnTo>
                  <a:lnTo>
                    <a:pt x="0" y="3505200"/>
                  </a:lnTo>
                  <a:lnTo>
                    <a:pt x="374650" y="3155950"/>
                  </a:lnTo>
                  <a:lnTo>
                    <a:pt x="615950" y="2806700"/>
                  </a:lnTo>
                  <a:lnTo>
                    <a:pt x="768350" y="2476500"/>
                  </a:lnTo>
                  <a:lnTo>
                    <a:pt x="831850" y="2070100"/>
                  </a:lnTo>
                  <a:lnTo>
                    <a:pt x="800100" y="1657350"/>
                  </a:lnTo>
                  <a:lnTo>
                    <a:pt x="698500" y="1327150"/>
                  </a:lnTo>
                  <a:lnTo>
                    <a:pt x="539750" y="1003300"/>
                  </a:lnTo>
                  <a:lnTo>
                    <a:pt x="349250" y="793750"/>
                  </a:lnTo>
                  <a:lnTo>
                    <a:pt x="158750" y="615950"/>
                  </a:lnTo>
                  <a:lnTo>
                    <a:pt x="0" y="482600"/>
                  </a:lnTo>
                  <a:close/>
                </a:path>
              </a:pathLst>
            </a:cu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E934DB0D-630A-44D8-BDDA-ACE449B578F9}"/>
                </a:ext>
              </a:extLst>
            </p:cNvPr>
            <p:cNvSpPr/>
            <p:nvPr/>
          </p:nvSpPr>
          <p:spPr>
            <a:xfrm>
              <a:off x="1264656" y="1443841"/>
              <a:ext cx="4740217" cy="397031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A755B5D-0BC7-4CD8-8C94-593BCC9938F6}"/>
                </a:ext>
              </a:extLst>
            </p:cNvPr>
            <p:cNvSpPr/>
            <p:nvPr/>
          </p:nvSpPr>
          <p:spPr>
            <a:xfrm>
              <a:off x="4358218" y="1443841"/>
              <a:ext cx="4740217" cy="3970318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F014701C-2341-46A2-ACFC-A6D7DBDC5473}"/>
              </a:ext>
            </a:extLst>
          </p:cNvPr>
          <p:cNvSpPr txBox="1"/>
          <p:nvPr/>
        </p:nvSpPr>
        <p:spPr>
          <a:xfrm>
            <a:off x="3101505" y="1032437"/>
            <a:ext cx="2263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Red shapes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6521EC4-3B05-4360-B9F0-06F7B02510E4}"/>
              </a:ext>
            </a:extLst>
          </p:cNvPr>
          <p:cNvSpPr txBox="1"/>
          <p:nvPr/>
        </p:nvSpPr>
        <p:spPr>
          <a:xfrm>
            <a:off x="5770029" y="1032437"/>
            <a:ext cx="3323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More than 4 sides</a:t>
            </a:r>
          </a:p>
        </p:txBody>
      </p:sp>
      <p:sp>
        <p:nvSpPr>
          <p:cNvPr id="27" name="Hexagon 26">
            <a:extLst>
              <a:ext uri="{FF2B5EF4-FFF2-40B4-BE49-F238E27FC236}">
                <a16:creationId xmlns:a16="http://schemas.microsoft.com/office/drawing/2014/main" id="{7D67ABF9-092C-411F-A68A-A176B81107CC}"/>
              </a:ext>
            </a:extLst>
          </p:cNvPr>
          <p:cNvSpPr/>
          <p:nvPr/>
        </p:nvSpPr>
        <p:spPr>
          <a:xfrm rot="655476">
            <a:off x="5507564" y="2392856"/>
            <a:ext cx="847234" cy="792146"/>
          </a:xfrm>
          <a:prstGeom prst="hexagon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rapezoid 27">
            <a:extLst>
              <a:ext uri="{FF2B5EF4-FFF2-40B4-BE49-F238E27FC236}">
                <a16:creationId xmlns:a16="http://schemas.microsoft.com/office/drawing/2014/main" id="{CBD3BC5D-E0E4-4F7F-8B09-FD0DD2F0A0B4}"/>
              </a:ext>
            </a:extLst>
          </p:cNvPr>
          <p:cNvSpPr/>
          <p:nvPr/>
        </p:nvSpPr>
        <p:spPr>
          <a:xfrm rot="20788831">
            <a:off x="3261110" y="3564758"/>
            <a:ext cx="900000" cy="900000"/>
          </a:xfrm>
          <a:prstGeom prst="trapezoi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5C255E9B-EF56-4ABB-BDC7-8F9978F3B811}"/>
              </a:ext>
            </a:extLst>
          </p:cNvPr>
          <p:cNvSpPr/>
          <p:nvPr/>
        </p:nvSpPr>
        <p:spPr>
          <a:xfrm>
            <a:off x="3261998" y="2393457"/>
            <a:ext cx="1112363" cy="480767"/>
          </a:xfrm>
          <a:prstGeom prst="ellipse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Pentagon 30">
            <a:extLst>
              <a:ext uri="{FF2B5EF4-FFF2-40B4-BE49-F238E27FC236}">
                <a16:creationId xmlns:a16="http://schemas.microsoft.com/office/drawing/2014/main" id="{45E68E2A-7910-483B-B211-5579FD7D00F9}"/>
              </a:ext>
            </a:extLst>
          </p:cNvPr>
          <p:cNvSpPr/>
          <p:nvPr/>
        </p:nvSpPr>
        <p:spPr>
          <a:xfrm>
            <a:off x="9961663" y="3800063"/>
            <a:ext cx="936000" cy="936000"/>
          </a:xfrm>
          <a:prstGeom prst="pentagon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Hexagon 31">
            <a:extLst>
              <a:ext uri="{FF2B5EF4-FFF2-40B4-BE49-F238E27FC236}">
                <a16:creationId xmlns:a16="http://schemas.microsoft.com/office/drawing/2014/main" id="{3277CF3A-1ADF-493A-A0F0-51D87B44D581}"/>
              </a:ext>
            </a:extLst>
          </p:cNvPr>
          <p:cNvSpPr/>
          <p:nvPr/>
        </p:nvSpPr>
        <p:spPr>
          <a:xfrm rot="655476">
            <a:off x="7132138" y="2123506"/>
            <a:ext cx="936000" cy="864000"/>
          </a:xfrm>
          <a:prstGeom prst="hexagon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ctagon 32">
            <a:extLst>
              <a:ext uri="{FF2B5EF4-FFF2-40B4-BE49-F238E27FC236}">
                <a16:creationId xmlns:a16="http://schemas.microsoft.com/office/drawing/2014/main" id="{E4DD0678-9587-40E9-9C45-C7283FFE5EC1}"/>
              </a:ext>
            </a:extLst>
          </p:cNvPr>
          <p:cNvSpPr/>
          <p:nvPr/>
        </p:nvSpPr>
        <p:spPr>
          <a:xfrm>
            <a:off x="7725212" y="3472028"/>
            <a:ext cx="1080000" cy="1080000"/>
          </a:xfrm>
          <a:prstGeom prst="octagon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E765026-EF5F-42DE-AF52-E958300E5D8A}"/>
              </a:ext>
            </a:extLst>
          </p:cNvPr>
          <p:cNvSpPr txBox="1"/>
          <p:nvPr/>
        </p:nvSpPr>
        <p:spPr>
          <a:xfrm>
            <a:off x="380032" y="5456384"/>
            <a:ext cx="118498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pentagon on the outside should be in the middle section of the Venn diagram as it is red and has more than 4 sides.</a:t>
            </a:r>
          </a:p>
        </p:txBody>
      </p:sp>
      <p:sp>
        <p:nvSpPr>
          <p:cNvPr id="35" name="Heptagon 34">
            <a:extLst>
              <a:ext uri="{FF2B5EF4-FFF2-40B4-BE49-F238E27FC236}">
                <a16:creationId xmlns:a16="http://schemas.microsoft.com/office/drawing/2014/main" id="{A55C2B1C-34CF-47EC-ADCF-8C9E3325A4A4}"/>
              </a:ext>
            </a:extLst>
          </p:cNvPr>
          <p:cNvSpPr/>
          <p:nvPr/>
        </p:nvSpPr>
        <p:spPr>
          <a:xfrm>
            <a:off x="5532125" y="3472028"/>
            <a:ext cx="847234" cy="839062"/>
          </a:xfrm>
          <a:prstGeom prst="heptagon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7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65256AA0-2B62-486F-8896-888854B1C18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69800" y="2048040"/>
              <a:ext cx="6729480" cy="30258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65256AA0-2B62-486F-8896-888854B1C18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060440" y="2038680"/>
                <a:ext cx="6748200" cy="3044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7C1E151-BB46-43EE-8EF8-DDB63F1A92D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889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153"/>
    </mc:Choice>
    <mc:Fallback xmlns="">
      <p:transition spd="slow" advTm="98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652F1199-809D-4050-A4D1-62EC0A92589D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A6E8623-74DC-4044-A476-82E0F3356415}"/>
              </a:ext>
            </a:extLst>
          </p:cNvPr>
          <p:cNvSpPr txBox="1"/>
          <p:nvPr/>
        </p:nvSpPr>
        <p:spPr>
          <a:xfrm>
            <a:off x="343155" y="229306"/>
            <a:ext cx="78245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can the following shapes be sorted?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CD66B5-77C4-4342-8071-6D40A297707C}"/>
              </a:ext>
            </a:extLst>
          </p:cNvPr>
          <p:cNvSpPr txBox="1"/>
          <p:nvPr/>
        </p:nvSpPr>
        <p:spPr>
          <a:xfrm>
            <a:off x="343155" y="4568562"/>
            <a:ext cx="54585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there more than one way?</a:t>
            </a:r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E7D11D09-F222-44F1-AD7E-A50129558A8B}"/>
              </a:ext>
            </a:extLst>
          </p:cNvPr>
          <p:cNvSpPr/>
          <p:nvPr/>
        </p:nvSpPr>
        <p:spPr>
          <a:xfrm rot="8263619">
            <a:off x="936836" y="2236475"/>
            <a:ext cx="1944000" cy="936000"/>
          </a:xfrm>
          <a:prstGeom prst="triangle">
            <a:avLst>
              <a:gd name="adj" fmla="val 82886"/>
            </a:avLst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22">
            <a:extLst>
              <a:ext uri="{FF2B5EF4-FFF2-40B4-BE49-F238E27FC236}">
                <a16:creationId xmlns:a16="http://schemas.microsoft.com/office/drawing/2014/main" id="{6D54617F-0306-45EF-96F6-82B5BCC89C9A}"/>
              </a:ext>
            </a:extLst>
          </p:cNvPr>
          <p:cNvSpPr/>
          <p:nvPr/>
        </p:nvSpPr>
        <p:spPr>
          <a:xfrm rot="682464">
            <a:off x="9643914" y="2349301"/>
            <a:ext cx="1512766" cy="710349"/>
          </a:xfrm>
          <a:custGeom>
            <a:avLst/>
            <a:gdLst>
              <a:gd name="connsiteX0" fmla="*/ 0 w 1080000"/>
              <a:gd name="connsiteY0" fmla="*/ 1080000 h 1080000"/>
              <a:gd name="connsiteX1" fmla="*/ 540000 w 1080000"/>
              <a:gd name="connsiteY1" fmla="*/ 0 h 1080000"/>
              <a:gd name="connsiteX2" fmla="*/ 1080000 w 1080000"/>
              <a:gd name="connsiteY2" fmla="*/ 1080000 h 1080000"/>
              <a:gd name="connsiteX3" fmla="*/ 0 w 1080000"/>
              <a:gd name="connsiteY3" fmla="*/ 1080000 h 1080000"/>
              <a:gd name="connsiteX0" fmla="*/ 432766 w 1512766"/>
              <a:gd name="connsiteY0" fmla="*/ 710349 h 710349"/>
              <a:gd name="connsiteX1" fmla="*/ 0 w 1512766"/>
              <a:gd name="connsiteY1" fmla="*/ 0 h 710349"/>
              <a:gd name="connsiteX2" fmla="*/ 1512766 w 1512766"/>
              <a:gd name="connsiteY2" fmla="*/ 710349 h 710349"/>
              <a:gd name="connsiteX3" fmla="*/ 432766 w 1512766"/>
              <a:gd name="connsiteY3" fmla="*/ 710349 h 710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12766" h="710349">
                <a:moveTo>
                  <a:pt x="432766" y="710349"/>
                </a:moveTo>
                <a:lnTo>
                  <a:pt x="0" y="0"/>
                </a:lnTo>
                <a:lnTo>
                  <a:pt x="1512766" y="710349"/>
                </a:lnTo>
                <a:lnTo>
                  <a:pt x="432766" y="710349"/>
                </a:lnTo>
                <a:close/>
              </a:path>
            </a:pathLst>
          </a:cu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4ECB91-3829-4763-9AD7-41C60A77CD4D}"/>
              </a:ext>
            </a:extLst>
          </p:cNvPr>
          <p:cNvSpPr txBox="1"/>
          <p:nvPr/>
        </p:nvSpPr>
        <p:spPr>
          <a:xfrm>
            <a:off x="343155" y="5373095"/>
            <a:ext cx="113002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Possible answers: </a:t>
            </a:r>
            <a:b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They could be sorted by colour, size and shape.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F680137-50AF-4C3F-9B0D-9902DBF019E9}"/>
              </a:ext>
            </a:extLst>
          </p:cNvPr>
          <p:cNvSpPr/>
          <p:nvPr/>
        </p:nvSpPr>
        <p:spPr>
          <a:xfrm>
            <a:off x="2681043" y="2236475"/>
            <a:ext cx="936000" cy="936000"/>
          </a:xfrm>
          <a:prstGeom prst="ellipse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25234EC-A4F0-4880-9096-5B6CF94ED219}"/>
              </a:ext>
            </a:extLst>
          </p:cNvPr>
          <p:cNvSpPr/>
          <p:nvPr/>
        </p:nvSpPr>
        <p:spPr>
          <a:xfrm>
            <a:off x="6162479" y="1894475"/>
            <a:ext cx="1620000" cy="1620000"/>
          </a:xfrm>
          <a:prstGeom prst="ellipse">
            <a:avLst/>
          </a:prstGeom>
          <a:solidFill>
            <a:srgbClr val="66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Pentagon 12">
            <a:extLst>
              <a:ext uri="{FF2B5EF4-FFF2-40B4-BE49-F238E27FC236}">
                <a16:creationId xmlns:a16="http://schemas.microsoft.com/office/drawing/2014/main" id="{AC499EF1-1578-497A-8222-F445F65E006E}"/>
              </a:ext>
            </a:extLst>
          </p:cNvPr>
          <p:cNvSpPr/>
          <p:nvPr/>
        </p:nvSpPr>
        <p:spPr>
          <a:xfrm>
            <a:off x="8245197" y="2236475"/>
            <a:ext cx="936000" cy="936000"/>
          </a:xfrm>
          <a:prstGeom prst="pentagon">
            <a:avLst/>
          </a:prstGeom>
          <a:solidFill>
            <a:srgbClr val="00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Pentagon 13">
            <a:extLst>
              <a:ext uri="{FF2B5EF4-FFF2-40B4-BE49-F238E27FC236}">
                <a16:creationId xmlns:a16="http://schemas.microsoft.com/office/drawing/2014/main" id="{4A584FD0-6E2A-4ADC-BBE5-3AE960E6F4CC}"/>
              </a:ext>
            </a:extLst>
          </p:cNvPr>
          <p:cNvSpPr/>
          <p:nvPr/>
        </p:nvSpPr>
        <p:spPr>
          <a:xfrm>
            <a:off x="4079761" y="1894475"/>
            <a:ext cx="1620000" cy="1620000"/>
          </a:xfrm>
          <a:prstGeom prst="pentagon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DCD12629-C786-413C-86B1-66CFD232F8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91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425"/>
    </mc:Choice>
    <mc:Fallback xmlns="">
      <p:transition spd="slow" advTm="81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ED59546-C478-4692-99AB-9042EC225A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-214141" y="2425361"/>
            <a:ext cx="4883742" cy="337513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B433165-EFCA-4D07-A11D-1DB7248659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3536101" y="2424316"/>
            <a:ext cx="4883743" cy="33772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6DAB3C9-5882-40D9-BCD0-4D00607C5D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02290" y="1671053"/>
            <a:ext cx="3854001" cy="26101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BFF5CB-3EB6-4EE1-ACA8-16C8B63B2517}"/>
              </a:ext>
            </a:extLst>
          </p:cNvPr>
          <p:cNvSpPr txBox="1"/>
          <p:nvPr/>
        </p:nvSpPr>
        <p:spPr>
          <a:xfrm>
            <a:off x="335709" y="202432"/>
            <a:ext cx="1161075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choose two 1, 2 or 3 Star worksheets to complete. On the first worksheet sort the shapes and explain how sets of shapes have been sorted.  You will need scissors and glue for the second worksheet; cut and stick the shapes to sort them. </a:t>
            </a:r>
          </a:p>
          <a:p>
            <a:r>
              <a:rPr lang="en-GB" dirty="0"/>
              <a:t> </a:t>
            </a:r>
          </a:p>
          <a:p>
            <a:pPr algn="ctr"/>
            <a:r>
              <a:rPr lang="en-GB" dirty="0"/>
              <a:t>There are also 1, 2 and 3 Star ‘Sorting Shapes’ worksheets in the folder that you could complete.  You will need your scissors and glue. 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FC2E21C-4566-45D3-94C0-A28E1C8735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53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946"/>
    </mc:Choice>
    <mc:Fallback xmlns="">
      <p:transition spd="slow" advTm="55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|0.8|0.7|0.6|0.8|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0.8|0.9|1.2|1.3|1.3|1.2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6|8.9|5.2|6|9.3|6.7|9.2|8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8|4.3|4.7|4.9|5.8|0.8|7.9|4.1|5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1|7.6|3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|7.1|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12267</TotalTime>
  <Words>285</Words>
  <Application>Microsoft Office PowerPoint</Application>
  <PresentationFormat>Widescreen</PresentationFormat>
  <Paragraphs>52</Paragraphs>
  <Slides>10</Slides>
  <Notes>9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Properties of shape - week 8</dc:title>
  <dc:creator>PRIMARY STARS EDUCATION</dc:creator>
  <cp:lastModifiedBy>Michelle Edwards</cp:lastModifiedBy>
  <cp:revision>683</cp:revision>
  <dcterms:created xsi:type="dcterms:W3CDTF">2018-08-10T10:44:35Z</dcterms:created>
  <dcterms:modified xsi:type="dcterms:W3CDTF">2021-02-26T15:32:17Z</dcterms:modified>
</cp:coreProperties>
</file>