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355" r:id="rId33"/>
    <p:sldId id="278" r:id="rId34"/>
    <p:sldId id="279" r:id="rId35"/>
    <p:sldId id="280" r:id="rId36"/>
    <p:sldId id="281" r:id="rId37"/>
    <p:sldId id="282" r:id="rId38"/>
    <p:sldId id="356" r:id="rId39"/>
    <p:sldId id="357" r:id="rId40"/>
    <p:sldId id="358" r:id="rId41"/>
    <p:sldId id="359" r:id="rId42"/>
    <p:sldId id="360" r:id="rId43"/>
    <p:sldId id="361" r:id="rId44"/>
    <p:sldId id="362" r:id="rId45"/>
    <p:sldId id="363" r:id="rId46"/>
    <p:sldId id="364" r:id="rId47"/>
    <p:sldId id="365" r:id="rId48"/>
    <p:sldId id="366" r:id="rId49"/>
    <p:sldId id="367" r:id="rId50"/>
    <p:sldId id="368" r:id="rId51"/>
    <p:sldId id="369" r:id="rId52"/>
    <p:sldId id="370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6:10:04.1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5200 15220 0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6:33:20.44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8470">
    <iact:property name="dataType"/>
    <iact:actionData xml:id="d0">
      <inkml:trace xmlns:inkml="http://www.w3.org/2003/InkML" xml:id="stk0" contextRef="#ctx0" brushRef="#br0">6341 14891 0</inkml:trace>
    </iact:actionData>
  </iact:action>
  <iact:action type="add" startTime="9562">
    <iact:property name="dataType"/>
    <iact:actionData xml:id="d1">
      <inkml:trace xmlns:inkml="http://www.w3.org/2003/InkML" xml:id="stk1" contextRef="#ctx0" brushRef="#br0">9259 14891 0,'51'0'139,"50"0"-132,26 0-5,-51 0 7,25 0-2,52 0 2,-27 0-2,179 0 5,-102 0-6,-51 0 2,26 0-1,-77 25 2,127-25-2,-75 25 4,50 26-2,177-51 2,-228 25-1,1-25 0,-27 0-1,128 0-2,-51 0 1,-51 0-1,51 0 2,-25 0-3,25 0 1,-102 0 1,102 0-1,0 0 0,-76-25 0,76-26 4,-26 26-4,153-51 6,-127 51 0,127-52 0,-51 77-3,-178 0 1,255 0-4,-153 0 1,-77 0 1,52 0 1,50 0-3,-76 0 2,-25 0-2,26-25 1,-52 0-1,77 25 3,-102-26-3,0 26 6,177-101-6,-176 75 6,151-24-2,-25-1 3,-127 51-2,178-51-3,-178 51 4,101 0-6,-75 0 3,75 0-3,-101 0 5,-25 0-5,51 0 1,-52 0-1,-24 0 4,126 0-5,-76 0 6,-25 0-3,0 0 3,25 0 0,25 0-3,-50 0-2,76 0 0,-77 0 1,27 0-1,24 0 3,77-25-3,-77 0 3,-50 25-4,50 0 5,26-51-4,-51 25 2,-25 26-2,0-25 3,76 0 2,-26-1-3,-50 26 8,101 0-10,-101 0-4,-1 0 3,27 0 2,-52 0 0,26 0 0,-26 0-2,0 0 0,1 0 2,-1 0 0,26 0 2,-26 0-5,1 0 0,-1 26 8,0-26 25,1 25-17,-1-25-14,0 51 2,1-26-3,-1 1 4,1-1-4,-1 0 4,0-25 0,-25 26-3,0-1-2,26-25 9</inkml:trace>
    </iact:actionData>
  </iact:action>
  <iact:action type="add" startTime="11665">
    <iact:property name="dataType"/>
    <iact:actionData xml:id="d2">
      <inkml:trace xmlns:inkml="http://www.w3.org/2003/InkML" xml:id="stk2" contextRef="#ctx0" brushRef="#br0">26661 14662 0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5:42:51.59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576">
    <iact:property name="dataType"/>
    <iact:actionData xml:id="d0">
      <inkml:trace xmlns:inkml="http://www.w3.org/2003/InkML" xml:id="stk0" contextRef="#ctx0" brushRef="#br0">9259 14282 0</inkml:trace>
    </iact:actionData>
  </iact:action>
  <iact:action type="add" startTime="2895">
    <iact:property name="dataType"/>
    <iact:actionData xml:id="d1">
      <inkml:trace xmlns:inkml="http://www.w3.org/2003/InkML" xml:id="stk1" contextRef="#ctx0" brushRef="#br0">12328 14104 0,'178'26'53,"126"-26"-51,-50 25 7,-51 26 0,76-26 2,-76 26-2,-25-26 2,75-25 1,-101 0-4,77 0 1,-52 26-2,-24 24 1,75 1-2,-25-51 7,50 0-6,-100 0 2,24 0-3,77 0 3,-51 0-2,0 0 1,51 0-1,-102 0 0,101 0 1,52 0 0,-1 0 0,-25 0-1,26 0 1,253-51 0,-381 26 1,26 0-3,178-26 8,-280 51-1,52 0-7,-27 0 2,27 0-1,-52 0-5,-25 0 3,76 0 3,-25 0 2,25 0-3,1 0 0,50 0 0,50 0 0,-100 0 1,75 0 0,-127 0 2,153 0-2,-127 0 0,25 0-2,102 0 7,-153 0-5,1 0 1,25 0-3,-51 0 3,0 0-4,25 0 3,-50 0-3,0 0 0,-1 0 7,52 0-4,-77 0-1,1 0-1,-1 0 3,0 0 2,1 0-6,-1 0 9</inkml:trace>
    </iact:actionData>
  </iact:action>
  <iact:action type="add" startTime="4483">
    <iact:property name="dataType"/>
    <iact:actionData xml:id="d2">
      <inkml:trace xmlns:inkml="http://www.w3.org/2003/InkML" xml:id="stk2" contextRef="#ctx0" brushRef="#br0">23947 14282 0</inkml:trace>
    </iact:actionData>
  </iact:action>
  <iact:action type="add" startTime="4718">
    <iact:property name="dataType"/>
    <iact:actionData xml:id="d3">
      <inkml:trace xmlns:inkml="http://www.w3.org/2003/InkML" xml:id="stk3" contextRef="#ctx0" brushRef="#br0">23947 14282 0,'0'25'221,"0"1"-213</inkml:trace>
    </iact:actionData>
  </iact:action>
  <iact:action type="add" startTime="6408">
    <iact:property name="dataType"/>
    <iact:actionData xml:id="d4">
      <inkml:trace xmlns:inkml="http://www.w3.org/2003/InkML" xml:id="stk4" contextRef="#ctx0" brushRef="#br0">25799 17021 0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5:42:51.59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94">
    <iact:property name="dataType"/>
    <iact:actionData xml:id="d0">
      <inkml:trace xmlns:inkml="http://www.w3.org/2003/InkML" xml:id="stk0" contextRef="#ctx0" brushRef="#br0">6088 14333 0</inkml:trace>
    </iact:actionData>
  </iact:action>
  <iact:action type="add" startTime="2422">
    <iact:property name="dataType"/>
    <iact:actionData xml:id="d1">
      <inkml:trace xmlns:inkml="http://www.w3.org/2003/InkML" xml:id="stk1" contextRef="#ctx0" brushRef="#br0">11009 14409 0</inkml:trace>
    </iact:actionData>
  </iact:action>
  <iact:action type="add" startTime="3740">
    <iact:property name="dataType"/>
    <iact:actionData xml:id="d2">
      <inkml:trace xmlns:inkml="http://www.w3.org/2003/InkML" xml:id="stk2" contextRef="#ctx0" brushRef="#br0">13546 14459 0,'127'-50'75,"-26"50"-72,77-26 4,-77 1 7,128 0-9,-153 25 6,279-51-4,0 51 5,355 0-4,-405 0-1,-51 25 0,-26 1 1,-76-1-1,0-25 6,153 76-6,-204-51 5,229-25-2,-178 26-3,-25-26 5,51 0-3,-77 0-1,-25 0-1,76 0 2,-50 0-3,25 0 3,-26 0-2,26 0 1,-26 0-1,26 0-6,-25 0 6,-26 0 1,25 0-1,52 0 1,-1 0 0,0 0 2,0 0-4,-25 0-1,-25 0 0,50 0 0,-25 0 2,50 0 4,-50 0-9,-26 0 9,1-26-9,50 1 6,-76 0 0,51-26-3,-51 26 4,51 25-4,-25-26 3,-26 1-2,25 25 3,-50 0-4,-26 0 3,26 0-1,-26 0-1,1 0 5,-1 0-7,0 0 4</inkml:trace>
    </iact:actionData>
  </iact:action>
  <iact:action type="add" startTime="5544">
    <iact:property name="dataType"/>
    <iact:actionData xml:id="d3">
      <inkml:trace xmlns:inkml="http://www.w3.org/2003/InkML" xml:id="stk3" contextRef="#ctx0" brushRef="#br0">23795 16971 0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5:42:51.59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884">
    <iact:property name="dataType"/>
    <iact:actionData xml:id="d0">
      <inkml:trace xmlns:inkml="http://www.w3.org/2003/InkML" xml:id="stk0" contextRef="#ctx0" brushRef="#br0">7204 16134 0</inkml:trace>
    </iact:actionData>
  </iact:action>
  <iact:action type="add" startTime="2839">
    <iact:property name="dataType"/>
    <iact:actionData xml:id="d1">
      <inkml:trace xmlns:inkml="http://www.w3.org/2003/InkML" xml:id="stk1" contextRef="#ctx0" brushRef="#br0">12481 15728 0,'203'0'49,"-1"0"-33,-24 0-11,76 0-3,-51 25 4,0 26 0,76-51 5,-26 25-8,-50 1 8,76 24-8,-126-24 4,75 24 1,-76-24 0,26 50 0,-26-51-1,0-25 0,-25 26 0,50-1 0,-75-25 0,50 0 0,-76 51 0,26-51 0,-1 0 1,-25 0-3,26 0 4,-1 0-4,-25 0 2,51 0 1,-25 0-1,25 0 4,25 0-8,-76 0 8,0 0-6,51 0 3,-51 0-2,0 0-1,51-26 3,-51 26 0,0 0-2,51-25 1,-51 25 3,0-25-4,51 25 1,-102 0 7,26 0-13,0 0 7,0 0-3,-1 0 1,-24 0 3,-1 0-1,0 0-4,1 0 4,-1 0 6,0 0-7,1 0 11,25 0-5,-26 0-8,0 0 19,1 0-20,-1 0 6,0 0-4,1 0 1,-1-26-1,1 26 3,-1 0 0,0 0-4,1-51 7,-1 51-8,0 0 0,1 0 6,-1 0 9,26-25-11,-26 25 15,1 0-8,-26-25 86</inkml:trace>
    </iact:actionData>
  </iact:action>
  <iact:action type="add" startTime="4458">
    <iact:property name="dataType"/>
    <iact:actionData xml:id="d2">
      <inkml:trace xmlns:inkml="http://www.w3.org/2003/InkML" xml:id="stk2" contextRef="#ctx0" brushRef="#br0">25596 15246 0</inkml:trace>
    </iact:actionData>
  </iact:action>
  <iact:action type="add" startTime="5320">
    <iact:property name="dataType"/>
    <iact:actionData xml:id="d3">
      <inkml:trace xmlns:inkml="http://www.w3.org/2003/InkML" xml:id="stk3" contextRef="#ctx0" brushRef="#br0">29401 15423 0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5:55:43.43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265">
    <iact:property name="dataType"/>
    <iact:actionData xml:id="d0">
      <inkml:trace xmlns:inkml="http://www.w3.org/2003/InkML" xml:id="stk0" contextRef="#ctx0" brushRef="#br0">7737 13546 0</inkml:trace>
    </iact:actionData>
  </iact:action>
  <iact:action type="add" startTime="2320">
    <iact:property name="dataType"/>
    <iact:actionData xml:id="d1">
      <inkml:trace xmlns:inkml="http://www.w3.org/2003/InkML" xml:id="stk1" contextRef="#ctx0" brushRef="#br0">11922 13521 0,'127'-26'80,"152"26"-76,77-25 10,24-26 2,178 51-2,-253-50-11,-52 50 15,280-51-5,-26 0 7,26 51-7,-254 0 3,26 0 3,253 0-6,-178-25 6,-75-51 0,151 25-3,-202 51 4,405-51-5,-227 26 9,75-77-6,-405 77-16,177-51 17,101-51 1,-177 127-3,-127 0 1,51 0-1,-76 0 0,0 0-3,-1 0-3,1 0 3,-26 0-2,1 51 10,-1-51-12,-25 25 4,0 1-4</inkml:trace>
    </iact:actionData>
  </iact:action>
  <iact:action type="add" startTime="3959">
    <iact:property name="dataType"/>
    <iact:actionData xml:id="d2">
      <inkml:trace xmlns:inkml="http://www.w3.org/2003/InkML" xml:id="stk2" contextRef="#ctx0" brushRef="#br0">25241 15702 0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6:50:29.58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7895">
    <iact:property name="dataType"/>
    <iact:actionData xml:id="d0">
      <inkml:trace xmlns:inkml="http://www.w3.org/2003/InkML" xml:id="stk0" contextRef="#ctx0" brushRef="#br0">8777 12836 0</inkml:trace>
    </iact:actionData>
  </iact:action>
  <iact:action type="add" startTime="8773">
    <iact:property name="dataType"/>
    <iact:actionData xml:id="d1">
      <inkml:trace xmlns:inkml="http://www.w3.org/2003/InkML" xml:id="stk1" contextRef="#ctx0" brushRef="#br0">11669 12988 0,'51'0'84,"-1"0"-78,26 0 3,51 0-4,-51 0 3,-25 0 3,76 26-7,-51-1 1,0 0 4,51-25-3,-26 26 4,26-26-4,25 50 3,-75-24-6,49-1 6,-49-25-4,-1 0 5,50 51-5,-49-26 4,-27-25-1,26 51-4,51-51 6,-25 0-6,-52 0 5,1 0-2,279 0-2,-76 0 6,-102 0-8,0 0 5,-25 0 1,-26 0-4,52 0 2,-77 0 2,51 0 0,-26 0-4,0 0 0,1 0 4,-26 0-2,0 0 1,51-25 1,-76-1-6,25 26 5,-25 0 1,-1 0-4,153-51 4,0 1-4,-25 24 2,-26 1 0,-25 0 7,50-51-3,-100 50-2,-1 1-8,-26-1 8,77-24 3,-25-1-4,-52 26 4,77 25-2,-25 0-4,-77 0-1,102 0 3,-76 0-3,-26 0 0,127 0 5,-25 0-7,-51 0 6,51 0-3,-51 0 0,-25 0 2,0 0-1,25 0 3,-26 0-6,1 0 9,0 25-11,25 26 7,-25-26-3,0 0 0,-1 1 2,1-26 6,25 25-11,-51-25 2,26 0 4,-25 0-2,24 0-3,26 51 4,-25-51 0,-25 0-2,-1 0 4,0 0-7,1 0 13,-1 0 1</inkml:trace>
    </iact:actionData>
  </iact:action>
  <iact:action type="add" startTime="10883">
    <iact:property name="dataType"/>
    <iact:actionData xml:id="d2">
      <inkml:trace xmlns:inkml="http://www.w3.org/2003/InkML" xml:id="stk2" contextRef="#ctx0" brushRef="#br0">23313 12861 0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1-30T16:50:29.58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625">
    <iact:property name="dataType"/>
    <iact:actionData xml:id="d0">
      <inkml:trace xmlns:inkml="http://www.w3.org/2003/InkML" xml:id="stk0" contextRef="#ctx0" brushRef="#br0">8016 13140 0</inkml:trace>
    </iact:actionData>
  </iact:action>
  <iact:action type="add" startTime="2473">
    <iact:property name="dataType"/>
    <iact:actionData xml:id="d1">
      <inkml:trace xmlns:inkml="http://www.w3.org/2003/InkML" xml:id="stk1" contextRef="#ctx0" brushRef="#br0">14003 13445 0,'76'-26'114,"0"26"-101,279-25 1,381-51 9,126 25-9,-405 51 6,126 0 0,-101 0-7,-228 0 3,25 0 0,25 0 1,102 0 0,-127 0-1,-25 0-1,-26 0 5,-126 0-16,380-51 11,-25-25-2,-204 0-2,-177 51 3,127-51-2,-101 50-3,-1 26 2,-50 0-5,0 0 1,-1 0-1,27 0 2,-27 0-3,-24 0 0,-1 0 4,0 0-5,1 0 1,-1 0 2,26 0 30,-26 0-12,1 0-1,-1 0-5,0 0-13,1 0 20,-1 0-23,0 0 11,26 0 16</inkml:trace>
    </iact:actionData>
  </iact:action>
  <iact:action type="add" startTime="4047">
    <iact:property name="dataType"/>
    <iact:actionData xml:id="d2">
      <inkml:trace xmlns:inkml="http://www.w3.org/2003/InkML" xml:id="stk2" contextRef="#ctx0" brushRef="#br0">26357 13191 0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0.png"/><Relationship Id="rId5" Type="http://schemas.microsoft.com/office/2011/relationships/inkAction" Target="../ink/inkAction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2.png"/><Relationship Id="rId5" Type="http://schemas.microsoft.com/office/2011/relationships/inkAction" Target="../ink/inkAction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4.png"/><Relationship Id="rId5" Type="http://schemas.microsoft.com/office/2011/relationships/inkAction" Target="../ink/inkAction3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6.png"/><Relationship Id="rId5" Type="http://schemas.microsoft.com/office/2011/relationships/inkAction" Target="../ink/inkAction4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3.png"/><Relationship Id="rId5" Type="http://schemas.microsoft.com/office/2011/relationships/inkAction" Target="../ink/inkAction5.xml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45.png"/><Relationship Id="rId5" Type="http://schemas.microsoft.com/office/2011/relationships/inkAction" Target="../ink/inkAction6.xml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47.png"/><Relationship Id="rId5" Type="http://schemas.microsoft.com/office/2011/relationships/inkAction" Target="../ink/inkAction7.xml"/><Relationship Id="rId4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2.png"/><Relationship Id="rId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5" Type="http://schemas.openxmlformats.org/officeDocument/2006/relationships/image" Target="../media/image2.png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5" Type="http://schemas.openxmlformats.org/officeDocument/2006/relationships/image" Target="../media/image2.png"/><Relationship Id="rId4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6.m4a"/><Relationship Id="rId1" Type="http://schemas.microsoft.com/office/2007/relationships/media" Target="../media/media46.m4a"/><Relationship Id="rId5" Type="http://schemas.openxmlformats.org/officeDocument/2006/relationships/image" Target="../media/image2.png"/><Relationship Id="rId4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7.m4a"/><Relationship Id="rId1" Type="http://schemas.microsoft.com/office/2007/relationships/media" Target="../media/media47.m4a"/><Relationship Id="rId6" Type="http://schemas.openxmlformats.org/officeDocument/2006/relationships/image" Target="../media/image56.emf"/><Relationship Id="rId5" Type="http://schemas.openxmlformats.org/officeDocument/2006/relationships/customXml" Target="../ink/ink1.xml"/><Relationship Id="rId4" Type="http://schemas.openxmlformats.org/officeDocument/2006/relationships/image" Target="../media/image5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8.m4a"/><Relationship Id="rId1" Type="http://schemas.microsoft.com/office/2007/relationships/media" Target="../media/media48.m4a"/><Relationship Id="rId5" Type="http://schemas.openxmlformats.org/officeDocument/2006/relationships/image" Target="../media/image2.png"/><Relationship Id="rId4" Type="http://schemas.openxmlformats.org/officeDocument/2006/relationships/image" Target="../media/image5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9.m4a"/><Relationship Id="rId1" Type="http://schemas.microsoft.com/office/2007/relationships/media" Target="../media/media49.m4a"/><Relationship Id="rId5" Type="http://schemas.openxmlformats.org/officeDocument/2006/relationships/image" Target="../media/image2.png"/><Relationship Id="rId4" Type="http://schemas.openxmlformats.org/officeDocument/2006/relationships/image" Target="../media/image5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0.m4a"/><Relationship Id="rId1" Type="http://schemas.microsoft.com/office/2007/relationships/media" Target="../media/media50.m4a"/><Relationship Id="rId5" Type="http://schemas.openxmlformats.org/officeDocument/2006/relationships/image" Target="../media/image2.png"/><Relationship Id="rId4" Type="http://schemas.openxmlformats.org/officeDocument/2006/relationships/image" Target="../media/image5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1.m4a"/><Relationship Id="rId1" Type="http://schemas.microsoft.com/office/2007/relationships/media" Target="../media/media51.m4a"/><Relationship Id="rId5" Type="http://schemas.openxmlformats.org/officeDocument/2006/relationships/image" Target="../media/image2.png"/><Relationship Id="rId4" Type="http://schemas.openxmlformats.org/officeDocument/2006/relationships/image" Target="../media/image6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2.m4a"/><Relationship Id="rId1" Type="http://schemas.microsoft.com/office/2007/relationships/media" Target="../media/media52.m4a"/><Relationship Id="rId5" Type="http://schemas.openxmlformats.org/officeDocument/2006/relationships/image" Target="../media/image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E66E0A-9A3F-4BFE-8145-5A592025B7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867AEB6-154B-488D-B03D-7CCB95E9E7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67"/>
    </mc:Choice>
    <mc:Fallback>
      <p:transition spd="slow" advTm="16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8C6B6F-9414-4E8C-A7EA-BDDA85A311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83"/>
    </mc:Choice>
    <mc:Fallback>
      <p:transition spd="slow" advTm="12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9963939-92C3-4A55-9F69-F219848850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8"/>
    </mc:Choice>
    <mc:Fallback>
      <p:transition spd="slow" advTm="2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40D1689-F792-4F28-8101-65A93794B3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7"/>
    </mc:Choice>
    <mc:Fallback>
      <p:transition spd="slow" advTm="2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9725BD2-AB04-468E-AC45-0F69D3E3A7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4"/>
    </mc:Choice>
    <mc:Fallback>
      <p:transition spd="slow" advTm="2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006738-F319-41DF-900E-325657553F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4"/>
    </mc:Choice>
    <mc:Fallback>
      <p:transition spd="slow" advTm="2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1A5397F-B878-4A25-8335-79EB528C98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1"/>
    </mc:Choice>
    <mc:Fallback>
      <p:transition spd="slow" advTm="2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31B98DA-BE71-4DB6-A31F-03285EF436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5"/>
    </mc:Choice>
    <mc:Fallback>
      <p:transition spd="slow" advTm="2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B515165-A408-494B-992A-7615CB37F9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6"/>
    </mc:Choice>
    <mc:Fallback>
      <p:transition spd="slow" advTm="4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DCC3517-1E5C-4318-8A4B-1380E5A1DC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7"/>
    </mc:Choice>
    <mc:Fallback>
      <p:transition spd="slow" advTm="2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065922E-E868-448A-B197-FF701A8AFB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0"/>
    </mc:Choice>
    <mc:Fallback>
      <p:transition spd="slow" advTm="2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9657B7B-7F58-49B8-880A-8F949F26AB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4"/>
    </mc:Choice>
    <mc:Fallback>
      <p:transition spd="slow" advTm="2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5C40DBC-EDF1-4C8C-98F4-F7D41C9499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6"/>
    </mc:Choice>
    <mc:Fallback>
      <p:transition spd="slow" advTm="2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EA26CB4-8E65-4B01-934F-AB54F2F5E0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3"/>
    </mc:Choice>
    <mc:Fallback>
      <p:transition spd="slow" advTm="2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99AC902-37D2-47D5-B6D9-2CA85D9B72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7"/>
    </mc:Choice>
    <mc:Fallback>
      <p:transition spd="slow" advTm="2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7659E8-308F-4B15-BCD2-B607402D59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7"/>
    </mc:Choice>
    <mc:Fallback>
      <p:transition spd="slow" advTm="2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80977C3-A6A5-4BCE-8DB8-07C70AF415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1"/>
    </mc:Choice>
    <mc:Fallback>
      <p:transition spd="slow" advTm="2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9AE4B0-DE9E-43A7-8C50-2523A5045A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90"/>
            <a:ext cx="12192000" cy="675202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06A586D-407C-470A-9F52-5A17752BCB2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82760" y="5104800"/>
              <a:ext cx="7315560" cy="30168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06A586D-407C-470A-9F52-5A17752BCB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66920" y="5041440"/>
                <a:ext cx="7346880" cy="42840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DCEEFC6-ADDD-426C-AF2D-E4B9F990C8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44"/>
    </mc:Choice>
    <mc:Fallback>
      <p:transition spd="slow" advTm="17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A50A24-EC3E-4246-B7DB-72C7C8345C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1778BC1-A1E6-45EE-9181-4619B26AB9C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33240" y="5077440"/>
              <a:ext cx="5954760" cy="10504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1778BC1-A1E6-45EE-9181-4619B26AB9C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17400" y="5014080"/>
                <a:ext cx="5986080" cy="1177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AE95B3E-7FA4-4F99-A7A9-B6025E0BB8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61"/>
    </mc:Choice>
    <mc:Fallback>
      <p:transition spd="slow" advTm="13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73A6DE-A796-40D9-AFD2-8AFFB8EDEC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7010"/>
            <a:ext cx="12192000" cy="672398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2FBE5CB-DBCB-44FD-8814-9E96B9031D9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91680" y="5141520"/>
              <a:ext cx="6374880" cy="968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2FBE5CB-DBCB-44FD-8814-9E96B9031D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75840" y="5078160"/>
                <a:ext cx="6406200" cy="1095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66F976E-2989-427B-8CA2-E00EEA0595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74"/>
    </mc:Choice>
    <mc:Fallback>
      <p:transition spd="slow" advTm="14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CB149E-3DAC-48B5-985A-BE3D7BD6F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547"/>
            <a:ext cx="12192000" cy="679290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262FDEB-F2BA-4640-A3B5-4C0FB41BBB7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93440" y="5488560"/>
              <a:ext cx="7991280" cy="347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262FDEB-F2BA-4640-A3B5-4C0FB41BBB7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77600" y="5425200"/>
                <a:ext cx="8022600" cy="474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BDBAA45-07B0-48DE-BED9-C22A9D40A0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96"/>
    </mc:Choice>
    <mc:Fallback>
      <p:transition spd="slow" advTm="11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71D70C-57DE-4F1F-B250-F7569C2C02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02"/>
    </mc:Choice>
    <mc:Fallback>
      <p:transition spd="slow" advTm="13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FD46929-100E-4100-A8AA-EFD6C8D173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5"/>
    </mc:Choice>
    <mc:Fallback>
      <p:transition spd="slow" advTm="1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B1F00F-2034-4B36-BE77-8956BC23E0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2"/>
    </mc:Choice>
    <mc:Fallback>
      <p:transition spd="slow" advTm="1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550B441-5ED4-4249-86E6-959AFA40DE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4"/>
    </mc:Choice>
    <mc:Fallback>
      <p:transition spd="slow" advTm="3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3FCFAF1-F4FF-4170-A8B8-B52197DB5E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3"/>
    </mc:Choice>
    <mc:Fallback>
      <p:transition spd="slow" advTm="3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773AFE7-7647-42C6-A90B-241F3F6982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62"/>
    </mc:Choice>
    <mc:Fallback>
      <p:transition spd="slow" advTm="2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6989D93-3D0D-4EF8-A97C-6E3DF19185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1"/>
    </mc:Choice>
    <mc:Fallback>
      <p:transition spd="slow" advTm="1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930FD7E-993B-4CDA-8231-4797C093F1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5"/>
    </mc:Choice>
    <mc:Fallback>
      <p:transition spd="slow" advTm="1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61112D8-EEFD-47D9-93C7-DAAA639017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6"/>
    </mc:Choice>
    <mc:Fallback>
      <p:transition spd="slow" advTm="2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E0E9C23-66C7-4B5D-A543-24152A566F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9"/>
    </mc:Choice>
    <mc:Fallback>
      <p:transition spd="slow" advTm="2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06194B1-436F-4630-BA17-DCE3F70D0E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6"/>
    </mc:Choice>
    <mc:Fallback>
      <p:transition spd="slow" advTm="1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507BB7-4517-42C1-869E-3F40483AB5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924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4B8EABC-38B7-4E3A-93F3-1BC0C11DB0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7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03"/>
    </mc:Choice>
    <mc:Fallback>
      <p:transition spd="slow" advTm="8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A2032A-1D10-48FA-9F3D-9AA3586916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B91378B5-3D2E-407E-9327-9404B1B971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2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22"/>
    </mc:Choice>
    <mc:Fallback>
      <p:transition spd="slow" advTm="29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932266-E217-4E60-8DB0-9D006F599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26A4BA6-CC3D-461F-9934-37ECFF47A1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2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53"/>
    </mc:Choice>
    <mc:Fallback>
      <p:transition spd="slow" advTm="16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31CC53-3D18-4FF3-AB15-8C3DBFCA7A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E6254D5-3810-4ED2-8B1F-CEF0E81970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98275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99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78"/>
    </mc:Choice>
    <mc:Fallback>
      <p:transition spd="slow" advTm="11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F22DB0-9115-41BD-A3FA-FAFF67809E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02AE816-2A89-4097-BC68-6DA740CC34E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85320" y="4575240"/>
              <a:ext cx="6301800" cy="10778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02AE816-2A89-4097-BC68-6DA740CC34E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69480" y="4511880"/>
                <a:ext cx="6333120" cy="12045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DF06011-5498-4C88-BA5D-C343A711E3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8875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0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67"/>
    </mc:Choice>
    <mc:Fallback>
      <p:transition spd="slow" advTm="80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708BAE-91BC-40F4-9704-3A1E1F7B2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73677E2-56DD-4B90-AA28-A6F1DF436CE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59720" y="4611960"/>
              <a:ext cx="5233320" cy="1828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73677E2-56DD-4B90-AA28-A6F1DF436C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43880" y="4548600"/>
                <a:ext cx="5264640" cy="3096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3C3399A-A80F-4879-A9B3-E377023D12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00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62"/>
    </mc:Choice>
    <mc:Fallback>
      <p:transition spd="slow" advTm="17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3AE6A6-EA26-4230-969A-D144699227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8ECB333-8D3B-4DD0-89E8-CCD65A64D45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85760" y="4657320"/>
              <a:ext cx="6603120" cy="1832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8ECB333-8D3B-4DD0-89E8-CCD65A64D45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69920" y="4593960"/>
                <a:ext cx="6634440" cy="3099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3572ECB-5B6B-499A-BBB8-26DB29ACB1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5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05"/>
    </mc:Choice>
    <mc:Fallback>
      <p:transition spd="slow" advTm="16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2448A2-4670-4C1F-AD5A-46B223B05A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1F42A6B-4016-41DF-A313-30AAB8366D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1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24"/>
    </mc:Choice>
    <mc:Fallback>
      <p:transition spd="slow" advTm="20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C9D549-D80E-4D19-96F0-51BFB2B92B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39A0121-B641-4DB8-952A-FD3CE54830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22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85"/>
    </mc:Choice>
    <mc:Fallback>
      <p:transition spd="slow" advTm="9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11844E-A725-4739-A0D3-3A1009490E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1AF7599-34D7-4D86-AF87-43B4CDC134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5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3"/>
    </mc:Choice>
    <mc:Fallback>
      <p:transition spd="slow" advTm="2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C988D2-87CD-4491-8095-900AC741A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3964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451631F-F816-4034-A099-065BC8EF09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8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5"/>
    </mc:Choice>
    <mc:Fallback>
      <p:transition spd="slow" advTm="5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EB460E-0EF7-49E9-9C2D-B37DFB1045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E77A488-F97A-4E15-BCEA-A561A9C860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2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55"/>
    </mc:Choice>
    <mc:Fallback>
      <p:transition spd="slow" advTm="4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0CBCD3-F83D-4A24-8E59-F594FEFE9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3402F6E-3A80-4778-B81F-9E309C7814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1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9"/>
    </mc:Choice>
    <mc:Fallback>
      <p:transition spd="slow" advTm="3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2D7709-CEFB-4A3A-A101-FC8F8400B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B45474C-E6EB-4F00-A7CE-711681E257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3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48"/>
    </mc:Choice>
    <mc:Fallback>
      <p:transition spd="slow" advTm="37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2D4042-D003-464A-BAFF-EB79AD4F1A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E60F392F-BD53-454F-BCA4-B94F4CE87DF1}"/>
                  </a:ext>
                </a:extLst>
              </p14:cNvPr>
              <p14:cNvContentPartPr/>
              <p14:nvPr/>
            </p14:nvContentPartPr>
            <p14:xfrm>
              <a:off x="1872000" y="5479200"/>
              <a:ext cx="360" cy="3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E60F392F-BD53-454F-BCA4-B94F4CE87DF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62640" y="546984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7E5B3CAE-57C6-4CB1-A276-C4A14387F6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8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30"/>
    </mc:Choice>
    <mc:Fallback>
      <p:transition spd="slow" advTm="4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C48C2F-6FF1-467B-922A-49BC895F2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75476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36DDFE1-EE67-41D7-8A00-532937E2F1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8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3"/>
    </mc:Choice>
    <mc:Fallback>
      <p:transition spd="slow" advTm="2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8A261-2D6B-4AAB-8C6C-C31D96EF6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6B62AF9-D7A3-4124-9C56-913AB03430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4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5"/>
    </mc:Choice>
    <mc:Fallback>
      <p:transition spd="slow" advTm="4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CC7C82-8417-45B1-B464-189412700C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940ECBA-2BF0-42A0-9204-A381C63FCE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5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80"/>
    </mc:Choice>
    <mc:Fallback>
      <p:transition spd="slow" advTm="8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F5A7C2-ACF4-40DA-841E-85A9F94B0D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E788747-2CA5-4C10-8FC8-AE6F13CB46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79"/>
    </mc:Choice>
    <mc:Fallback>
      <p:transition spd="slow" advTm="4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97295A-91AF-43B6-9683-F5430F090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53B73A6-3CFA-4208-8304-41C207F9FC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91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31"/>
    </mc:Choice>
    <mc:Fallback>
      <p:transition spd="slow" advTm="10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0</Words>
  <Application>Microsoft Office PowerPoint</Application>
  <PresentationFormat>Widescreen</PresentationFormat>
  <Paragraphs>0</Paragraphs>
  <Slides>52</Slides>
  <Notes>0</Notes>
  <HiddenSlides>0</HiddenSlides>
  <MMClips>52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nick starling</cp:lastModifiedBy>
  <cp:revision>8</cp:revision>
  <dcterms:created xsi:type="dcterms:W3CDTF">2021-01-26T22:09:21Z</dcterms:created>
  <dcterms:modified xsi:type="dcterms:W3CDTF">2021-01-30T16:58:41Z</dcterms:modified>
</cp:coreProperties>
</file>