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13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645" r:id="rId2"/>
    <p:sldId id="674" r:id="rId3"/>
    <p:sldId id="644" r:id="rId4"/>
    <p:sldId id="605" r:id="rId5"/>
    <p:sldId id="606" r:id="rId6"/>
    <p:sldId id="609" r:id="rId7"/>
    <p:sldId id="696" r:id="rId8"/>
    <p:sldId id="697" r:id="rId9"/>
    <p:sldId id="635" r:id="rId10"/>
    <p:sldId id="632" r:id="rId11"/>
    <p:sldId id="636" r:id="rId12"/>
    <p:sldId id="637" r:id="rId13"/>
    <p:sldId id="638" r:id="rId14"/>
    <p:sldId id="639" r:id="rId15"/>
    <p:sldId id="633" r:id="rId16"/>
    <p:sldId id="256" r:id="rId17"/>
    <p:sldId id="698" r:id="rId18"/>
    <p:sldId id="686" r:id="rId19"/>
    <p:sldId id="685" r:id="rId20"/>
    <p:sldId id="699" r:id="rId21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oe Bagley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59" autoAdjust="0"/>
    <p:restoredTop sz="95261" autoAdjust="0"/>
  </p:normalViewPr>
  <p:slideViewPr>
    <p:cSldViewPr snapToGrid="0">
      <p:cViewPr>
        <p:scale>
          <a:sx n="101" d="100"/>
          <a:sy n="101" d="100"/>
        </p:scale>
        <p:origin x="-264" y="6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83CB171-5626-5B4D-8DAE-80AC5CFE775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5AA1A6-BD75-574F-9FF3-88AF41ED60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D1429A3-2965-6442-BEA7-AE6C5B5BFE0E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F07BA3E-6451-E24C-82C4-5178C10DD03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A2DAAC1-3EFF-5D4B-8696-C9E18C575F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269CA-A4B8-3F4D-BDAE-E1F34DAE1E8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E6B43D-E7CB-8848-B756-36ED33D5E7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B61750-A793-ED46-964A-4D9B9CC0DBB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>
            <a:extLst>
              <a:ext uri="{FF2B5EF4-FFF2-40B4-BE49-F238E27FC236}">
                <a16:creationId xmlns:a16="http://schemas.microsoft.com/office/drawing/2014/main" id="{A2E7F192-546A-BE40-95ED-C8803572B7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0" name="Notes Placeholder 2">
            <a:extLst>
              <a:ext uri="{FF2B5EF4-FFF2-40B4-BE49-F238E27FC236}">
                <a16:creationId xmlns:a16="http://schemas.microsoft.com/office/drawing/2014/main" id="{491724B3-EEC6-0943-BBF2-6855CB06CD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7411" name="Slide Number Placeholder 3">
            <a:extLst>
              <a:ext uri="{FF2B5EF4-FFF2-40B4-BE49-F238E27FC236}">
                <a16:creationId xmlns:a16="http://schemas.microsoft.com/office/drawing/2014/main" id="{87F9FF92-803C-D644-95CE-901DEAC1CA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CD92091-DB9D-BD45-9472-464174032D6F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0688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5068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0367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27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84997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8167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8862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88260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8752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26156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84170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94354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465948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97178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6E41D4D0-D62E-924E-981A-795367D789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310424AE-36ED-284A-BD03-37A770AFB6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A6A6759B-30CC-8948-B8DC-90704AA23C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C330D-E249-A548-A3D3-E7762927F9D7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9578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F4570-6C42-7445-B0ED-6E8CDD3F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5CFDF-F49A-994E-A98A-C7F029654B71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F0AD1-2D31-0C4F-AB03-9003D2C9C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AB66FD-F3EA-CE4E-81D5-630ABA50A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3AF8A-65B0-BF4C-B066-7B2CCEE5BC5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070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31E039-3B3A-C64B-A1CB-6B0951444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9767E-49B9-364B-A890-1CEEFC43DC41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3D6AF-1BC1-9C45-8F5D-7D6DD5336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66CE5-FDA5-C643-9794-9A79F99F5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85029F-4933-684D-9FD8-84C5372F6E4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2410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7289C-941D-3F44-BEE7-4F6E2C473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59AC6-236A-A84F-BDE6-35ED4CEB7145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9BF21-3E1A-784C-A8A4-608BA9232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0CF3B1-42FF-4749-9DA1-E233A4B3C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CAF10C-1767-EA4F-B1A2-061821F05F3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323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C625094-1B9A-F047-97D9-0F63861A0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F8F1D-54B1-F14D-B2D9-D16986ED9D6E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2AFF62C-A1F9-664C-81D0-45007FAA1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5F7321B-895E-D74C-895F-922301F76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2C5FC-C205-6041-9BA8-60E3FF4C357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4624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158EC68-4221-D34E-B842-E39FEB6BB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75D89-5884-CD4D-9F62-68E1C9DF0000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F818A1C-445C-454A-BB70-FA14A8ABA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8483FC9-B44D-0B46-8F7F-CFC26481B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02951-E3E5-E44E-9AC4-7A6FB944DFE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5493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BD54C39-1CB5-6F43-B48C-4C0D17003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24954-8DCB-7D42-8437-F5EA6F363487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05BF217-878C-CE4F-8E2F-7E540663B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51F9E64-AD15-3B4F-9B40-A02B17C4C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A1A1C-4D25-4140-8D9F-CA412EB17D9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6369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DAA1C1E-899A-F743-81C4-EAC7C699D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96726-9A13-784C-AA76-2D48E7D1C8F5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DBBAD53-56AC-9049-A4CB-61170B7AA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DE121BA-B3C9-A34C-AD06-2B1F5C252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3F47F-BCAE-7F49-9131-BAA6AD5D4A7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167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788A0FC-EEC4-844F-A17E-CBB6E4D8B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D1659-08A9-4B4D-9347-DECB7B3E4E9C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D4D7E47-EDF2-8D4A-8EA8-5CAAD768D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17244D1-CFA0-0146-981D-18EDDE9AC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59527-EE56-F54D-8B19-741D0150AA2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5506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AABF664-70A7-474C-AFC8-6FB684E04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1845E2-3A21-584A-8464-9DA5EC198782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534C441-AD58-B84C-A152-F29E2B697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195D850-6C19-7644-B584-9B3347D14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223A4-591E-C54F-881C-D69010EDEA7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8553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8F212B-1C2A-9749-9C94-C10A8AB52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155BE-B895-6D48-A4AB-E65597CDFA85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692B50-A7E6-A241-A72B-21FC37202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5A232-40FD-6C4A-879D-28F2B1C84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7C753-020F-7941-B316-BAF41FE5B1E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288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DFC4A-788B-D547-BE75-DE773830B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9969D-A7A3-4544-AF6C-3917173562CE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8E29E-F394-BF44-815E-B302A0C20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B9DC2-9A28-4645-BCC7-291D58716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1339D-1FB3-E343-A036-0A51161BDB7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458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C6BD158-C84C-2F4A-A859-3AF7D23D15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22BB142-2A25-5C48-9B7C-7E5102A8C8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44FB29-0BF3-4A48-B830-2433E13DEF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505D519-6D9B-844C-9FFD-466731547D58}" type="datetimeFigureOut">
              <a:rPr lang="en-GB"/>
              <a:pPr>
                <a:defRPr/>
              </a:pPr>
              <a:t>28/02/2021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B7EF82-8BBA-E049-A79F-6D0C87D459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C48DB-2D67-5F48-A60A-F113ACAD08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185968-4AB1-4C49-B7EE-2D629C57CBC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2wUsdsae0ro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4.m4a"/><Relationship Id="rId7" Type="http://schemas.openxmlformats.org/officeDocument/2006/relationships/image" Target="../media/image5.png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6.png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hand-open-print-white-cartoon-306759/" TargetMode="External"/><Relationship Id="rId3" Type="http://schemas.openxmlformats.org/officeDocument/2006/relationships/audio" Target="../media/media6.m4a"/><Relationship Id="rId7" Type="http://schemas.openxmlformats.org/officeDocument/2006/relationships/image" Target="../media/image8.pn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hand-open-print-white-cartoon-306759/" TargetMode="External"/><Relationship Id="rId3" Type="http://schemas.openxmlformats.org/officeDocument/2006/relationships/audio" Target="../media/media7.m4a"/><Relationship Id="rId7" Type="http://schemas.openxmlformats.org/officeDocument/2006/relationships/image" Target="../media/image9.png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tape-measure-measuring-tape-158276/" TargetMode="External"/><Relationship Id="rId13" Type="http://schemas.openxmlformats.org/officeDocument/2006/relationships/hyperlink" Target="http://www.pngall.com/tape-measure-png" TargetMode="External"/><Relationship Id="rId3" Type="http://schemas.openxmlformats.org/officeDocument/2006/relationships/audio" Target="../media/media8.m4a"/><Relationship Id="rId7" Type="http://schemas.openxmlformats.org/officeDocument/2006/relationships/image" Target="../media/image11.png"/><Relationship Id="rId12" Type="http://schemas.openxmlformats.org/officeDocument/2006/relationships/image" Target="../media/image13.png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11" Type="http://schemas.openxmlformats.org/officeDocument/2006/relationships/hyperlink" Target="https://creativecommons.org/licenses/by-sa/3.0/" TargetMode="External"/><Relationship Id="rId5" Type="http://schemas.openxmlformats.org/officeDocument/2006/relationships/notesSlide" Target="../notesSlides/notesSlide6.xml"/><Relationship Id="rId10" Type="http://schemas.openxmlformats.org/officeDocument/2006/relationships/hyperlink" Target="https://fallout.gamepedia.com/Yardstick" TargetMode="Externa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2.png"/><Relationship Id="rId1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2.png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image" Target="../media/image15.png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16.png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media12.m4a"/><Relationship Id="rId7" Type="http://schemas.openxmlformats.org/officeDocument/2006/relationships/image" Target="../media/image18.png"/><Relationship Id="rId2" Type="http://schemas.microsoft.com/office/2007/relationships/media" Target="../media/media12.m4a"/><Relationship Id="rId1" Type="http://schemas.openxmlformats.org/officeDocument/2006/relationships/tags" Target="../tags/tag9.xml"/><Relationship Id="rId6" Type="http://schemas.openxmlformats.org/officeDocument/2006/relationships/image" Target="../media/image17.tiff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7" Type="http://schemas.openxmlformats.org/officeDocument/2006/relationships/image" Target="../media/image2.png"/><Relationship Id="rId2" Type="http://schemas.microsoft.com/office/2007/relationships/media" Target="../media/media13.m4a"/><Relationship Id="rId1" Type="http://schemas.openxmlformats.org/officeDocument/2006/relationships/tags" Target="../tags/tag10.x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7" Type="http://schemas.openxmlformats.org/officeDocument/2006/relationships/image" Target="../media/image2.png"/><Relationship Id="rId2" Type="http://schemas.microsoft.com/office/2007/relationships/media" Target="../media/media14.m4a"/><Relationship Id="rId1" Type="http://schemas.openxmlformats.org/officeDocument/2006/relationships/tags" Target="../tags/tag11.xml"/><Relationship Id="rId6" Type="http://schemas.openxmlformats.org/officeDocument/2006/relationships/image" Target="../media/image14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girl-face-head-ponytail-pigtails-306765/" TargetMode="External"/><Relationship Id="rId3" Type="http://schemas.openxmlformats.org/officeDocument/2006/relationships/audio" Target="../media/media15.m4a"/><Relationship Id="rId7" Type="http://schemas.openxmlformats.org/officeDocument/2006/relationships/image" Target="../media/image19.png"/><Relationship Id="rId2" Type="http://schemas.microsoft.com/office/2007/relationships/media" Target="../media/media15.m4a"/><Relationship Id="rId1" Type="http://schemas.openxmlformats.org/officeDocument/2006/relationships/tags" Target="../tags/tag12.xml"/><Relationship Id="rId6" Type="http://schemas.openxmlformats.org/officeDocument/2006/relationships/image" Target="../media/image14.png"/><Relationship Id="rId11" Type="http://schemas.openxmlformats.org/officeDocument/2006/relationships/image" Target="../media/image2.png"/><Relationship Id="rId5" Type="http://schemas.openxmlformats.org/officeDocument/2006/relationships/notesSlide" Target="../notesSlides/notesSlide13.xml"/><Relationship Id="rId10" Type="http://schemas.openxmlformats.org/officeDocument/2006/relationships/hyperlink" Target="https://pixabay.com/no/blyant-viskel%C3%A6r-kontor-tegning-23419/" TargetMode="Externa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6.m4a"/><Relationship Id="rId7" Type="http://schemas.openxmlformats.org/officeDocument/2006/relationships/hyperlink" Target="https://pixabay.com/no/blyant-viskel%C3%A6r-kontor-tegning-23419/" TargetMode="External"/><Relationship Id="rId2" Type="http://schemas.microsoft.com/office/2007/relationships/media" Target="../media/media16.m4a"/><Relationship Id="rId1" Type="http://schemas.openxmlformats.org/officeDocument/2006/relationships/tags" Target="../tags/tag13.xml"/><Relationship Id="rId6" Type="http://schemas.openxmlformats.org/officeDocument/2006/relationships/image" Target="../media/image21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7.m4a"/><Relationship Id="rId7" Type="http://schemas.openxmlformats.org/officeDocument/2006/relationships/hyperlink" Target="https://pixabay.com/no/blyant-viskel%C3%A6r-kontor-tegning-23419/" TargetMode="External"/><Relationship Id="rId2" Type="http://schemas.microsoft.com/office/2007/relationships/media" Target="../media/media17.m4a"/><Relationship Id="rId1" Type="http://schemas.openxmlformats.org/officeDocument/2006/relationships/tags" Target="../tags/tag14.xml"/><Relationship Id="rId6" Type="http://schemas.openxmlformats.org/officeDocument/2006/relationships/image" Target="../media/image21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media18.m4a"/><Relationship Id="rId7" Type="http://schemas.openxmlformats.org/officeDocument/2006/relationships/image" Target="../media/image23.tiff"/><Relationship Id="rId2" Type="http://schemas.microsoft.com/office/2007/relationships/media" Target="../media/media18.m4a"/><Relationship Id="rId1" Type="http://schemas.openxmlformats.org/officeDocument/2006/relationships/tags" Target="../tags/tag15.xml"/><Relationship Id="rId6" Type="http://schemas.openxmlformats.org/officeDocument/2006/relationships/image" Target="../media/image22.tiff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m4a"/><Relationship Id="rId7" Type="http://schemas.openxmlformats.org/officeDocument/2006/relationships/image" Target="../media/image2.png"/><Relationship Id="rId2" Type="http://schemas.microsoft.com/office/2007/relationships/media" Target="../media/media19.m4a"/><Relationship Id="rId1" Type="http://schemas.openxmlformats.org/officeDocument/2006/relationships/tags" Target="../tags/tag16.xml"/><Relationship Id="rId6" Type="http://schemas.openxmlformats.org/officeDocument/2006/relationships/image" Target="../media/image24.tiff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0.m4a"/><Relationship Id="rId2" Type="http://schemas.microsoft.com/office/2007/relationships/media" Target="../media/media20.m4a"/><Relationship Id="rId1" Type="http://schemas.openxmlformats.org/officeDocument/2006/relationships/tags" Target="../tags/tag17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EE93CDF-2CE2-D94F-B765-84E46F40CBFF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2986E298-0FDE-3846-B449-39DCA2DA433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6600" dirty="0">
                <a:latin typeface="Comic Sans MS" panose="030F0902030302020204" pitchFamily="66" charset="0"/>
              </a:rPr>
              <a:t>Monday</a:t>
            </a:r>
            <a:br>
              <a:rPr lang="en-US" altLang="en-US" sz="6600" dirty="0">
                <a:latin typeface="Comic Sans MS" panose="030F0902030302020204" pitchFamily="66" charset="0"/>
              </a:rPr>
            </a:br>
            <a:r>
              <a:rPr lang="en-US" altLang="en-US" sz="6600" dirty="0">
                <a:latin typeface="Comic Sans MS" panose="030F0902030302020204" pitchFamily="66" charset="0"/>
              </a:rPr>
              <a:t>1st March 2021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C14EE67-B529-5D4F-819F-D346098A20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69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1C2408-9784-434E-B485-CF968DBFC7DA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45A79F80-33BB-FC4A-92C3-2D1200E08A4F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6400" y="866775"/>
            <a:ext cx="8991600" cy="2291095"/>
          </a:xfrm>
        </p:spPr>
        <p:txBody>
          <a:bodyPr/>
          <a:lstStyle/>
          <a:p>
            <a:pPr eaLnBrk="1" hangingPunct="1"/>
            <a:r>
              <a:rPr lang="en-US" altLang="en-US" sz="4400" dirty="0">
                <a:latin typeface="Comic Sans MS" panose="030F0902030302020204" pitchFamily="66" charset="0"/>
              </a:rPr>
              <a:t>L.O: To measure in centimeters using a ruler.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978479F-D74F-4A45-82C6-9F49C16D85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82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5">
            <a:extLst>
              <a:ext uri="{FF2B5EF4-FFF2-40B4-BE49-F238E27FC236}">
                <a16:creationId xmlns:a16="http://schemas.microsoft.com/office/drawing/2014/main" id="{07EC144C-3DBA-444C-99CC-082C971EB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45013" y="2890838"/>
            <a:ext cx="428625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88BB5B39-4E94-9B43-85C5-9996CDE9C3E1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387" name="TextBox 1">
            <a:extLst>
              <a:ext uri="{FF2B5EF4-FFF2-40B4-BE49-F238E27FC236}">
                <a16:creationId xmlns:a16="http://schemas.microsoft.com/office/drawing/2014/main" id="{20BA3BB9-06CC-744D-B609-0E2316828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3638" y="946150"/>
            <a:ext cx="27400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>
                <a:latin typeface="Comic Sans MS" panose="030F0902030302020204" pitchFamily="66" charset="0"/>
              </a:rPr>
              <a:t>Starter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FEAECA-45C9-5141-8004-8B08018E5A0F}"/>
              </a:ext>
            </a:extLst>
          </p:cNvPr>
          <p:cNvSpPr txBox="1"/>
          <p:nvPr/>
        </p:nvSpPr>
        <p:spPr>
          <a:xfrm>
            <a:off x="1971048" y="2359263"/>
            <a:ext cx="91227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hlinkClick r:id="rId6"/>
              </a:rPr>
              <a:t>https://www.youtube.com/watch?v=2wUsdsae0ro</a:t>
            </a:r>
            <a:r>
              <a:rPr lang="en-GB" sz="3200" dirty="0"/>
              <a:t> </a:t>
            </a:r>
            <a:endParaRPr lang="en-US" sz="3200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1CEADCB-4505-B14C-9949-97E5CE832E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 advTm="105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8C28DF3E-ADEF-4E4C-B443-6A43A525AED6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324582" y="635433"/>
            <a:ext cx="68355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many cubes long is the pencil?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8BEC98-167A-4264-98E2-FC89FC38EAE2}"/>
              </a:ext>
            </a:extLst>
          </p:cNvPr>
          <p:cNvSpPr/>
          <p:nvPr/>
        </p:nvSpPr>
        <p:spPr>
          <a:xfrm>
            <a:off x="2798326" y="5307178"/>
            <a:ext cx="69781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pencil is ________ cubes long.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0ACC1B7-1536-46B4-B3E5-6ED46104F906}"/>
              </a:ext>
            </a:extLst>
          </p:cNvPr>
          <p:cNvSpPr txBox="1"/>
          <p:nvPr/>
        </p:nvSpPr>
        <p:spPr>
          <a:xfrm>
            <a:off x="5103150" y="5175324"/>
            <a:ext cx="17976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F6E7228-C251-4FA5-A81F-1D32A0C3FBA6}"/>
              </a:ext>
            </a:extLst>
          </p:cNvPr>
          <p:cNvGrpSpPr/>
          <p:nvPr/>
        </p:nvGrpSpPr>
        <p:grpSpPr>
          <a:xfrm>
            <a:off x="1842654" y="2883518"/>
            <a:ext cx="8506692" cy="803491"/>
            <a:chOff x="618317" y="2645100"/>
            <a:chExt cx="4764312" cy="443006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D2031F43-52F3-4A44-BBB8-4D5FBF03B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8317" y="2645100"/>
              <a:ext cx="406772" cy="443006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3FD6522-A50B-4969-B61A-9EB99FF2991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4457" y="2645100"/>
              <a:ext cx="406772" cy="443006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9C522E6C-0588-45EB-BABE-2861A4A2E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0597" y="2645100"/>
              <a:ext cx="406772" cy="443006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ECA03FA9-4D32-442C-AE93-18932D7A8A8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06737" y="2645100"/>
              <a:ext cx="406772" cy="443006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FF52D49D-9707-4A2C-A788-5F2A27E1E7E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02877" y="2645100"/>
              <a:ext cx="406772" cy="443006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FD31361D-E388-4044-90EC-625C995B521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99017" y="2645100"/>
              <a:ext cx="406772" cy="443006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90EA6A38-7DBD-4A29-945F-49A45BABBB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95157" y="2645100"/>
              <a:ext cx="406772" cy="443006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A0EBE0B-594C-41FF-8F15-E808A0B815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91297" y="2645100"/>
              <a:ext cx="406772" cy="443006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8A6AD876-370C-43C8-BAC2-FE9B3B9E618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87437" y="2645100"/>
              <a:ext cx="406772" cy="443006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21CB7E65-B758-4A17-8EFE-D3D7E6BDDCE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83577" y="2645100"/>
              <a:ext cx="406772" cy="443006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224427F1-F9B0-4CE4-A293-50A5CE0C3B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79717" y="2645100"/>
              <a:ext cx="406772" cy="443006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D259230-ED71-4088-90E9-072CFD37D44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75857" y="2645100"/>
              <a:ext cx="406772" cy="443006"/>
            </a:xfrm>
            <a:prstGeom prst="rect">
              <a:avLst/>
            </a:prstGeom>
          </p:spPr>
        </p:pic>
      </p:grpSp>
      <p:pic>
        <p:nvPicPr>
          <p:cNvPr id="39" name="Picture 38">
            <a:extLst>
              <a:ext uri="{FF2B5EF4-FFF2-40B4-BE49-F238E27FC236}">
                <a16:creationId xmlns:a16="http://schemas.microsoft.com/office/drawing/2014/main" id="{3A5653A0-0DAB-483F-8BD5-71CAED74006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4432587" y="-382401"/>
            <a:ext cx="450414" cy="55563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D7BE4EE-E4E5-EF48-9CC0-C7654B4034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26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091"/>
    </mc:Choice>
    <mc:Fallback>
      <p:transition spd="slow" advTm="29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8F0D6F47-FB57-5E4C-A32F-A7929639AE57}"/>
              </a:ext>
            </a:extLst>
          </p:cNvPr>
          <p:cNvSpPr/>
          <p:nvPr/>
        </p:nvSpPr>
        <p:spPr>
          <a:xfrm>
            <a:off x="175697" y="177798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267731" y="377464"/>
            <a:ext cx="70006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many cubes long are the flags?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8BEC98-167A-4264-98E2-FC89FC38EAE2}"/>
              </a:ext>
            </a:extLst>
          </p:cNvPr>
          <p:cNvSpPr/>
          <p:nvPr/>
        </p:nvSpPr>
        <p:spPr>
          <a:xfrm>
            <a:off x="2798326" y="5307178"/>
            <a:ext cx="71449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flags are ________ cubes long.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0ACC1B7-1536-46B4-B3E5-6ED46104F906}"/>
              </a:ext>
            </a:extLst>
          </p:cNvPr>
          <p:cNvSpPr txBox="1"/>
          <p:nvPr/>
        </p:nvSpPr>
        <p:spPr>
          <a:xfrm>
            <a:off x="5090449" y="5168236"/>
            <a:ext cx="17976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DF6E7228-C251-4FA5-A81F-1D32A0C3FBA6}"/>
              </a:ext>
            </a:extLst>
          </p:cNvPr>
          <p:cNvGrpSpPr/>
          <p:nvPr/>
        </p:nvGrpSpPr>
        <p:grpSpPr>
          <a:xfrm>
            <a:off x="1842653" y="2935178"/>
            <a:ext cx="8506692" cy="803491"/>
            <a:chOff x="618317" y="2645100"/>
            <a:chExt cx="4764312" cy="443006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D2031F43-52F3-4A44-BBB8-4D5FBF03B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8317" y="2645100"/>
              <a:ext cx="406772" cy="443006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3FD6522-A50B-4969-B61A-9EB99FF2991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4457" y="2645100"/>
              <a:ext cx="406772" cy="443006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9C522E6C-0588-45EB-BABE-2861A4A2E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410597" y="2645100"/>
              <a:ext cx="406772" cy="443006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ECA03FA9-4D32-442C-AE93-18932D7A8A8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06737" y="2645100"/>
              <a:ext cx="406772" cy="443006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FF52D49D-9707-4A2C-A788-5F2A27E1E7E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02877" y="2645100"/>
              <a:ext cx="406772" cy="443006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FD31361D-E388-4044-90EC-625C995B521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99017" y="2645100"/>
              <a:ext cx="406772" cy="443006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90EA6A38-7DBD-4A29-945F-49A45BABBB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95157" y="2645100"/>
              <a:ext cx="406772" cy="443006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A0EBE0B-594C-41FF-8F15-E808A0B815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91297" y="2645100"/>
              <a:ext cx="406772" cy="443006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8A6AD876-370C-43C8-BAC2-FE9B3B9E618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87437" y="2645100"/>
              <a:ext cx="406772" cy="443006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21CB7E65-B758-4A17-8EFE-D3D7E6BDDCE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83577" y="2645100"/>
              <a:ext cx="406772" cy="443006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224427F1-F9B0-4CE4-A293-50A5CE0C3B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79717" y="2645100"/>
              <a:ext cx="406772" cy="443006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D259230-ED71-4088-90E9-072CFD37D44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75857" y="2645100"/>
              <a:ext cx="406772" cy="443006"/>
            </a:xfrm>
            <a:prstGeom prst="rect">
              <a:avLst/>
            </a:prstGeom>
          </p:spPr>
        </p:pic>
      </p:grpSp>
      <p:pic>
        <p:nvPicPr>
          <p:cNvPr id="2050" name="Picture 2" descr="Image result for bunting">
            <a:extLst>
              <a:ext uri="{FF2B5EF4-FFF2-40B4-BE49-F238E27FC236}">
                <a16:creationId xmlns:a16="http://schemas.microsoft.com/office/drawing/2014/main" id="{7F3BEA16-7E37-4D14-9C32-ED5A4FA85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2529" y="650707"/>
            <a:ext cx="7093609" cy="2949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90AB236-92FA-EE45-A057-FB337439648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649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892"/>
    </mc:Choice>
    <mc:Fallback>
      <p:transition spd="slow" advTm="16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1354619-6B1D-C749-ABC6-A32631CAC229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798326" y="497033"/>
            <a:ext cx="61911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You could measure using hands.</a:t>
            </a:r>
          </a:p>
        </p:txBody>
      </p:sp>
      <p:pic>
        <p:nvPicPr>
          <p:cNvPr id="4098" name="Picture 2" descr="Image result for bed clipart">
            <a:extLst>
              <a:ext uri="{FF2B5EF4-FFF2-40B4-BE49-F238E27FC236}">
                <a16:creationId xmlns:a16="http://schemas.microsoft.com/office/drawing/2014/main" id="{30A0A56A-435E-42C8-B445-CDE7BC19B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8326" y="1554787"/>
            <a:ext cx="5603631" cy="315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0CE6E04-B214-4043-BC63-D9BA4B827F5D}"/>
              </a:ext>
            </a:extLst>
          </p:cNvPr>
          <p:cNvSpPr/>
          <p:nvPr/>
        </p:nvSpPr>
        <p:spPr>
          <a:xfrm>
            <a:off x="2798326" y="5307178"/>
            <a:ext cx="6601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bed is ________ hands long.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143004B-232A-F341-82E1-1C4D7423BCA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7383293">
            <a:off x="5991203" y="3616790"/>
            <a:ext cx="581169" cy="61580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28C8277-47A1-3F48-B5C0-0B00ABBD979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7383293">
            <a:off x="5449264" y="3380286"/>
            <a:ext cx="581169" cy="61580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CEA2075-3024-664B-80DD-C4C57791FE8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7383293">
            <a:off x="4907324" y="3193486"/>
            <a:ext cx="581169" cy="61580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CB99CFE-75D5-8D41-BCF7-8254C6C938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7383293">
            <a:off x="4361302" y="3006686"/>
            <a:ext cx="581169" cy="61580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9572826-8505-714A-9F0F-D7E44CE6A11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7383293">
            <a:off x="3784553" y="2852129"/>
            <a:ext cx="581169" cy="61580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300C7DC-DBC6-B142-B573-00D263B9A99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7383293">
            <a:off x="3238532" y="2687793"/>
            <a:ext cx="581169" cy="61580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BD683FA-3CED-464B-B30E-CF6492C0F56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7383293">
            <a:off x="2712172" y="2509148"/>
            <a:ext cx="581169" cy="615808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9C12D3-B507-7E4A-BAF5-BF5965B57A5F}"/>
              </a:ext>
            </a:extLst>
          </p:cNvPr>
          <p:cNvSpPr txBox="1"/>
          <p:nvPr/>
        </p:nvSpPr>
        <p:spPr>
          <a:xfrm>
            <a:off x="5090449" y="5168236"/>
            <a:ext cx="17976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0A373F0-BF79-5D48-AA5C-A126F853392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62195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74"/>
    </mc:Choice>
    <mc:Fallback>
      <p:transition spd="slow" advTm="223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1354619-6B1D-C749-ABC6-A32631CAC229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2798326" y="497033"/>
            <a:ext cx="61911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You could measure using hands.</a:t>
            </a:r>
          </a:p>
        </p:txBody>
      </p:sp>
      <p:pic>
        <p:nvPicPr>
          <p:cNvPr id="4098" name="Picture 2" descr="Image result for bed clipart">
            <a:extLst>
              <a:ext uri="{FF2B5EF4-FFF2-40B4-BE49-F238E27FC236}">
                <a16:creationId xmlns:a16="http://schemas.microsoft.com/office/drawing/2014/main" id="{30A0A56A-435E-42C8-B445-CDE7BC19B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8326" y="1554787"/>
            <a:ext cx="5603631" cy="315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0CE6E04-B214-4043-BC63-D9BA4B827F5D}"/>
              </a:ext>
            </a:extLst>
          </p:cNvPr>
          <p:cNvSpPr/>
          <p:nvPr/>
        </p:nvSpPr>
        <p:spPr>
          <a:xfrm>
            <a:off x="2798326" y="5307178"/>
            <a:ext cx="66014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bed is ________ hands long.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143004B-232A-F341-82E1-1C4D7423BCA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7383293">
            <a:off x="5716826" y="3226959"/>
            <a:ext cx="911743" cy="96608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DC9C12D3-B507-7E4A-BAF5-BF5965B57A5F}"/>
              </a:ext>
            </a:extLst>
          </p:cNvPr>
          <p:cNvSpPr txBox="1"/>
          <p:nvPr/>
        </p:nvSpPr>
        <p:spPr>
          <a:xfrm>
            <a:off x="5090449" y="5168236"/>
            <a:ext cx="17976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39229A2-C524-9341-9586-EE8FF8DDFEA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7383293">
            <a:off x="4829471" y="2945957"/>
            <a:ext cx="911743" cy="9660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5A86F71-AB60-3D4E-B854-D31E2BCA38E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7383293">
            <a:off x="3906386" y="2634823"/>
            <a:ext cx="911743" cy="96608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32929B5-E06A-7F44-ADBD-4CF09F26DB6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7383293">
            <a:off x="3001166" y="2381156"/>
            <a:ext cx="911743" cy="96608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B411E49-8CD9-8F45-9B7A-189C9A00B6F2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17383293">
            <a:off x="5626547" y="4199498"/>
            <a:ext cx="581169" cy="61580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3D8B2D3-E8DD-E44C-91E4-0E82F369B5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6105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995"/>
    </mc:Choice>
    <mc:Fallback>
      <p:transition spd="slow" advTm="509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C1C0FB84-6FED-0E4F-A229-B2B0399F8843}"/>
              </a:ext>
            </a:extLst>
          </p:cNvPr>
          <p:cNvSpPr/>
          <p:nvPr/>
        </p:nvSpPr>
        <p:spPr>
          <a:xfrm>
            <a:off x="31432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1205577" y="563501"/>
            <a:ext cx="103041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We use a centimetres as a standard unit of measure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F8294B8-B84D-42DB-A541-147944C5CEA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454" y="1724827"/>
            <a:ext cx="2385115" cy="476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D75ED5A-1FCB-6040-9E62-75B75719919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236933" y="2018070"/>
            <a:ext cx="3778070" cy="26525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E843D4B-1799-2448-8466-B413C4947E4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870421" y="2729759"/>
            <a:ext cx="4730295" cy="285298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8DEE571-5DBF-5A4E-A5DC-6FDB9EE99F40}"/>
              </a:ext>
            </a:extLst>
          </p:cNvPr>
          <p:cNvSpPr txBox="1"/>
          <p:nvPr/>
        </p:nvSpPr>
        <p:spPr>
          <a:xfrm>
            <a:off x="78773" y="8660996"/>
            <a:ext cx="89281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10" tooltip="https://fallout.gamepedia.com/Yardstick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11" tooltip="https://creativecommons.org/licenses/by-sa/3.0/"/>
              </a:rPr>
              <a:t>CC BY-SA</a:t>
            </a:r>
            <a:endParaRPr lang="en-US" sz="90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8D53E916-E4DE-3748-91BF-09D93D057FE3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4502150" y="1674794"/>
            <a:ext cx="3251200" cy="1790700"/>
          </a:xfrm>
          <a:prstGeom prst="rect">
            <a:avLst/>
          </a:prstGeom>
        </p:spPr>
      </p:pic>
      <p:pic>
        <p:nvPicPr>
          <p:cNvPr id="27" name="Audio 26">
            <a:hlinkClick r:id="" action="ppaction://media"/>
            <a:extLst>
              <a:ext uri="{FF2B5EF4-FFF2-40B4-BE49-F238E27FC236}">
                <a16:creationId xmlns:a16="http://schemas.microsoft.com/office/drawing/2014/main" id="{C27F8458-907E-4548-A09B-F96780FEB0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44680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672"/>
    </mc:Choice>
    <mc:Fallback>
      <p:transition spd="slow" advTm="31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7B0BD060-D2E6-4249-AF08-A6051C286390}"/>
              </a:ext>
            </a:extLst>
          </p:cNvPr>
          <p:cNvSpPr/>
          <p:nvPr/>
        </p:nvSpPr>
        <p:spPr>
          <a:xfrm>
            <a:off x="282575" y="235580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1442666" y="-7089"/>
            <a:ext cx="103041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Remember to line up the item at 0 when measuring.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F8294B8-B84D-42DB-A541-147944C5CE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9530" y="3394705"/>
            <a:ext cx="6570264" cy="1191603"/>
          </a:xfrm>
          <a:prstGeom prst="rect">
            <a:avLst/>
          </a:prstGeom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59E9E136-1344-43A8-A053-3B493E49E46E}"/>
              </a:ext>
            </a:extLst>
          </p:cNvPr>
          <p:cNvCxnSpPr>
            <a:cxnSpLocks/>
          </p:cNvCxnSpPr>
          <p:nvPr/>
        </p:nvCxnSpPr>
        <p:spPr>
          <a:xfrm flipH="1">
            <a:off x="2961410" y="1968773"/>
            <a:ext cx="3633354" cy="123624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8FE9DC3D-84C5-403D-A459-D80D711AD581}"/>
              </a:ext>
            </a:extLst>
          </p:cNvPr>
          <p:cNvSpPr/>
          <p:nvPr/>
        </p:nvSpPr>
        <p:spPr>
          <a:xfrm>
            <a:off x="4218832" y="5020240"/>
            <a:ext cx="35223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Each mark is 1cm </a:t>
            </a:r>
          </a:p>
        </p:txBody>
      </p:sp>
      <p:sp>
        <p:nvSpPr>
          <p:cNvPr id="7" name="Left Bracket 6">
            <a:extLst>
              <a:ext uri="{FF2B5EF4-FFF2-40B4-BE49-F238E27FC236}">
                <a16:creationId xmlns:a16="http://schemas.microsoft.com/office/drawing/2014/main" id="{5E494F6A-CD33-4016-870D-2A39CA633682}"/>
              </a:ext>
            </a:extLst>
          </p:cNvPr>
          <p:cNvSpPr/>
          <p:nvPr/>
        </p:nvSpPr>
        <p:spPr>
          <a:xfrm rot="16200000">
            <a:off x="3163454" y="3925627"/>
            <a:ext cx="156514" cy="560601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Left Bracket 10">
            <a:extLst>
              <a:ext uri="{FF2B5EF4-FFF2-40B4-BE49-F238E27FC236}">
                <a16:creationId xmlns:a16="http://schemas.microsoft.com/office/drawing/2014/main" id="{A9E3BB3B-902B-7041-B3C1-3A09AF5AECE7}"/>
              </a:ext>
            </a:extLst>
          </p:cNvPr>
          <p:cNvSpPr/>
          <p:nvPr/>
        </p:nvSpPr>
        <p:spPr>
          <a:xfrm rot="16200000">
            <a:off x="3785635" y="3925626"/>
            <a:ext cx="156514" cy="560601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Left Bracket 12">
            <a:extLst>
              <a:ext uri="{FF2B5EF4-FFF2-40B4-BE49-F238E27FC236}">
                <a16:creationId xmlns:a16="http://schemas.microsoft.com/office/drawing/2014/main" id="{08C93364-34A3-754A-ACDB-D81A10F51995}"/>
              </a:ext>
            </a:extLst>
          </p:cNvPr>
          <p:cNvSpPr/>
          <p:nvPr/>
        </p:nvSpPr>
        <p:spPr>
          <a:xfrm rot="16200000">
            <a:off x="4370702" y="3925625"/>
            <a:ext cx="156514" cy="560601"/>
          </a:xfrm>
          <a:prstGeom prst="leftBracket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6B624C0-D4C2-EA46-9819-CD42747ED06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15142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277"/>
    </mc:Choice>
    <mc:Fallback>
      <p:transition spd="slow" advTm="262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7" grpId="0"/>
      <p:bldP spid="12" grpId="0"/>
      <p:bldP spid="7" grpId="0" animBg="1"/>
      <p:bldP spid="11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E71CE38-541E-C64F-8193-6F630B7020A2}"/>
              </a:ext>
            </a:extLst>
          </p:cNvPr>
          <p:cNvSpPr/>
          <p:nvPr/>
        </p:nvSpPr>
        <p:spPr>
          <a:xfrm>
            <a:off x="282575" y="148172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3262868" y="604971"/>
            <a:ext cx="8426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long is the pencil?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7014A9-3532-4520-86A4-FBD8BF9284F5}"/>
              </a:ext>
            </a:extLst>
          </p:cNvPr>
          <p:cNvSpPr/>
          <p:nvPr/>
        </p:nvSpPr>
        <p:spPr>
          <a:xfrm>
            <a:off x="3262868" y="5424849"/>
            <a:ext cx="8426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pencil is _______ cm long.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F8294B8-B84D-42DB-A541-147944C5CE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312" y="2711496"/>
            <a:ext cx="6570264" cy="1191603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F2CF405-54EC-41D8-B61A-E7F7FA205BC6}"/>
              </a:ext>
            </a:extLst>
          </p:cNvPr>
          <p:cNvSpPr/>
          <p:nvPr/>
        </p:nvSpPr>
        <p:spPr>
          <a:xfrm>
            <a:off x="5746173" y="5217134"/>
            <a:ext cx="12053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83246C-47FF-8D42-8B58-B242B4E05B6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4871618" y="262531"/>
            <a:ext cx="450414" cy="423980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880C85F-AD1F-9348-9297-91ECB5745F0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8558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90"/>
    </mc:Choice>
    <mc:Fallback>
      <p:transition spd="slow" advTm="15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953F234-C4B0-614F-B292-2433829A6769}"/>
              </a:ext>
            </a:extLst>
          </p:cNvPr>
          <p:cNvSpPr/>
          <p:nvPr/>
        </p:nvSpPr>
        <p:spPr>
          <a:xfrm>
            <a:off x="28257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3050520" y="471127"/>
            <a:ext cx="8426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long is the pencil?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7014A9-3532-4520-86A4-FBD8BF9284F5}"/>
              </a:ext>
            </a:extLst>
          </p:cNvPr>
          <p:cNvSpPr/>
          <p:nvPr/>
        </p:nvSpPr>
        <p:spPr>
          <a:xfrm>
            <a:off x="3262868" y="5424849"/>
            <a:ext cx="8426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pencil is _______ cm long.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F8294B8-B84D-42DB-A541-147944C5CE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312" y="2711496"/>
            <a:ext cx="6570264" cy="1191603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F2CF405-54EC-41D8-B61A-E7F7FA205BC6}"/>
              </a:ext>
            </a:extLst>
          </p:cNvPr>
          <p:cNvSpPr/>
          <p:nvPr/>
        </p:nvSpPr>
        <p:spPr>
          <a:xfrm>
            <a:off x="5746173" y="5217134"/>
            <a:ext cx="12053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CFC4BC2-AF0E-B242-8008-7B6C7D1C995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7953017" y="127297"/>
            <a:ext cx="450414" cy="298261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5447859-1D4C-214C-9D73-8699ACB607C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75781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873"/>
    </mc:Choice>
    <mc:Fallback>
      <p:transition spd="slow" advTm="298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5 0.00856 L -0.0345 0.0088 C -0.0388 0.01042 -0.0431 0.01273 -0.04726 0.01458 C -0.04935 0.01551 -0.05117 0.01574 -0.05312 0.01667 C -0.05755 0.01875 -0.0569 0.01991 -0.06224 0.02292 C -0.06419 0.02384 -0.06627 0.02431 -0.06797 0.02477 C -0.08047 0.03356 -0.06731 0.025 -0.07968 0.03102 C -0.0819 0.03218 -0.08424 0.03356 -0.08659 0.03518 C -0.08802 0.03634 -0.08945 0.03843 -0.09114 0.03935 C -0.09349 0.04051 -0.0957 0.04074 -0.09804 0.0412 C -0.10273 0.0456 -0.10586 0.04861 -0.1108 0.05162 C -0.11224 0.05255 -0.11393 0.05278 -0.11536 0.0537 C -0.11927 0.05602 -0.12278 0.06042 -0.12682 0.06181 C -0.13737 0.06551 -0.12799 0.06181 -0.13958 0.06806 C -0.14101 0.06875 -0.14271 0.06921 -0.14414 0.07014 C -0.14609 0.0713 -0.14791 0.07315 -0.15 0.07407 C -0.16237 0.08102 -0.15534 0.07593 -0.16497 0.08032 C -0.17148 0.08333 -0.16523 0.08194 -0.17304 0.08449 C -0.17565 0.08542 -0.17838 0.08565 -0.18112 0.08657 C -0.18268 0.08704 -0.18411 0.08819 -0.18567 0.08866 C -0.1888 0.08935 -0.19192 0.08981 -0.19492 0.09051 C -0.19726 0.0912 -0.19948 0.09213 -0.20195 0.09259 C -0.20547 0.09352 -0.20885 0.09398 -0.21237 0.09468 C -0.21953 0.0963 -0.22422 0.09838 -0.2319 0.09884 C -0.24726 0.1 -0.26263 0.10023 -0.27799 0.10093 C -0.27955 0.10162 -0.28099 0.10231 -0.28255 0.10301 C -0.28502 0.1037 -0.28724 0.10393 -0.28958 0.10509 C -0.29192 0.10602 -0.29414 0.10764 -0.29648 0.10903 C -0.29765 0.10972 -0.29869 0.11065 -0.29987 0.11111 L -0.30455 0.11319 C -0.30703 0.11991 -0.30677 0.1169 -0.30677 0.12153 " pathEditMode="relative" rAng="0" ptsTypes="AAAAAAAAAAAAAAAAAAAAAAAAAAAAA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20" y="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</p:bldLst>
  </p:timing>
  <p:extLst>
    <p:ext uri="{3A86A75C-4F4B-4683-9AE1-C65F6400EC91}">
      <p14:laserTraceLst xmlns:p14="http://schemas.microsoft.com/office/powerpoint/2010/main">
        <p14:tracePtLst>
          <p14:tracePt t="17194" x="2763838" y="6529388"/>
          <p14:tracePt t="17215" x="2898775" y="6184900"/>
          <p14:tracePt t="17236" x="3092450" y="5753100"/>
          <p14:tracePt t="17257" x="3213100" y="5468938"/>
          <p14:tracePt t="17257" x="3257550" y="5364163"/>
          <p14:tracePt t="17279" x="3316288" y="5168900"/>
          <p14:tracePt t="17301" x="3346450" y="5005388"/>
          <p14:tracePt t="17340" x="3362325" y="4900613"/>
          <p14:tracePt t="17340" x="3376613" y="4765675"/>
          <p14:tracePt t="17378" x="3390900" y="4676775"/>
          <p14:tracePt t="17560" x="3376613" y="4602163"/>
          <p14:tracePt t="17599" x="3332163" y="4378325"/>
          <p14:tracePt t="17600" x="3287713" y="4019550"/>
          <p14:tracePt t="17620" x="3271838" y="3721100"/>
          <p14:tracePt t="17641" x="3241675" y="3390900"/>
          <p14:tracePt t="17680" x="3241675" y="3241675"/>
          <p14:tracePt t="17681" x="3241675" y="3136900"/>
          <p14:tracePt t="17701" x="3241675" y="3122613"/>
          <p14:tracePt t="17721" x="3241675" y="3092450"/>
          <p14:tracePt t="17763" x="3241675" y="3078163"/>
          <p14:tracePt t="17804" x="3227388" y="3048000"/>
          <p14:tracePt t="17844" x="3227388" y="3033713"/>
          <p14:tracePt t="17844" x="3197225" y="3003550"/>
          <p14:tracePt t="17883" x="3182938" y="2987675"/>
          <p14:tracePt t="17884" x="3167063" y="2973388"/>
          <p14:tracePt t="17923" x="3152775" y="2959100"/>
          <p14:tracePt t="17924" x="3136900" y="2959100"/>
          <p14:tracePt t="17944" x="3122613" y="2959100"/>
          <p14:tracePt t="17966" x="3108325" y="2959100"/>
          <p14:tracePt t="18004" x="3092450" y="2959100"/>
          <p14:tracePt t="18046" x="3078163" y="2959100"/>
          <p14:tracePt t="18085" x="3062288" y="2973388"/>
          <p14:tracePt t="18127" x="3048000" y="2987675"/>
          <p14:tracePt t="18169" x="3033713" y="3003550"/>
          <p14:tracePt t="18208" x="3017838" y="3003550"/>
          <p14:tracePt t="18228" x="3003550" y="3003550"/>
          <p14:tracePt t="18288" x="2987675" y="3017838"/>
          <p14:tracePt t="18324" x="2973388" y="3017838"/>
          <p14:tracePt t="18394" x="2959100" y="3017838"/>
          <p14:tracePt t="18610" x="2959100" y="3048000"/>
          <p14:tracePt t="18629" x="2959100" y="3092450"/>
          <p14:tracePt t="18648" x="2959100" y="3122613"/>
          <p14:tracePt t="18683" x="2959100" y="3152775"/>
          <p14:tracePt t="18684" x="2959100" y="3182938"/>
          <p14:tracePt t="18703" x="2959100" y="3213100"/>
          <p14:tracePt t="18721" x="2959100" y="3227388"/>
          <p14:tracePt t="18760" x="2959100" y="3241675"/>
          <p14:tracePt t="18761" x="2973388" y="3241675"/>
          <p14:tracePt t="18779" x="2987675" y="3257550"/>
          <p14:tracePt t="18814" x="2987675" y="3271838"/>
          <p14:tracePt t="18814" x="3003550" y="3287713"/>
          <p14:tracePt t="18815" x="3017838" y="3287713"/>
          <p14:tracePt t="18833" x="3033713" y="3302000"/>
          <p14:tracePt t="18870" x="3048000" y="3316288"/>
          <p14:tracePt t="18871" x="3078163" y="3332163"/>
          <p14:tracePt t="18889" x="3108325" y="3346450"/>
          <p14:tracePt t="18908" x="3136900" y="3346450"/>
          <p14:tracePt t="18946" x="3167063" y="3346450"/>
          <p14:tracePt t="18946" x="3213100" y="3346450"/>
          <p14:tracePt t="18965" x="3241675" y="3346450"/>
          <p14:tracePt t="19001" x="3271838" y="3346450"/>
          <p14:tracePt t="19002" x="3302000" y="3346450"/>
          <p14:tracePt t="19020" x="3316288" y="3346450"/>
          <p14:tracePt t="19058" x="3332163" y="3332163"/>
          <p14:tracePt t="19058" x="3362325" y="3332163"/>
          <p14:tracePt t="19076" x="3376613" y="3332163"/>
          <p14:tracePt t="19095" x="3390900" y="3316288"/>
          <p14:tracePt t="19115" x="3406775" y="3316288"/>
          <p14:tracePt t="19115" x="3406775" y="3302000"/>
          <p14:tracePt t="19135" x="3421063" y="3302000"/>
          <p14:tracePt t="19171" x="3451225" y="3287713"/>
          <p14:tracePt t="19171" x="3467100" y="3271838"/>
          <p14:tracePt t="19172" x="3481388" y="3257550"/>
          <p14:tracePt t="19189" x="3495675" y="3257550"/>
          <p14:tracePt t="19227" x="3511550" y="3241675"/>
          <p14:tracePt t="19228" x="3525838" y="3227388"/>
          <p14:tracePt t="19245" x="3541713" y="3213100"/>
          <p14:tracePt t="19245" x="3556000" y="3213100"/>
          <p14:tracePt t="19265" x="3556000" y="3197225"/>
          <p14:tracePt t="19300" x="3570288" y="3182938"/>
          <p14:tracePt t="19319" x="3570288" y="3167063"/>
          <p14:tracePt t="19374" x="3570288" y="3152775"/>
          <p14:tracePt t="19375" x="3586163" y="3152775"/>
          <p14:tracePt t="19393" x="3586163" y="3136900"/>
          <p14:tracePt t="19411" x="3586163" y="3122613"/>
          <p14:tracePt t="19448" x="3586163" y="3108325"/>
          <p14:tracePt t="19466" x="3586163" y="3092450"/>
          <p14:tracePt t="19797" x="3570288" y="3092450"/>
          <p14:tracePt t="20073" x="3570288" y="3108325"/>
          <p14:tracePt t="20387" x="3586163" y="3136900"/>
          <p14:tracePt t="20406" x="3616325" y="3167063"/>
          <p14:tracePt t="20430" x="3660775" y="3227388"/>
          <p14:tracePt t="20452" x="3690938" y="3257550"/>
          <p14:tracePt t="20473" x="3721100" y="3302000"/>
          <p14:tracePt t="20494" x="3749675" y="3316288"/>
          <p14:tracePt t="20494" x="3765550" y="3332163"/>
          <p14:tracePt t="20513" x="3779838" y="3332163"/>
          <p14:tracePt t="20536" x="3810000" y="3362325"/>
          <p14:tracePt t="20555" x="3824288" y="3362325"/>
          <p14:tracePt t="20577" x="3884613" y="3362325"/>
          <p14:tracePt t="20597" x="3914775" y="3362325"/>
          <p14:tracePt t="20618" x="3989388" y="3362325"/>
          <p14:tracePt t="20638" x="4049713" y="3346450"/>
          <p14:tracePt t="20657" x="4094163" y="3332163"/>
          <p14:tracePt t="20677" x="4108450" y="3316288"/>
          <p14:tracePt t="20715" x="4124325" y="3302000"/>
          <p14:tracePt t="20716" x="4138613" y="3287713"/>
          <p14:tracePt t="20734" x="4138613" y="3271838"/>
          <p14:tracePt t="20755" x="4138613" y="3241675"/>
          <p14:tracePt t="20776" x="4138613" y="3227388"/>
          <p14:tracePt t="20797" x="4138613" y="3213100"/>
          <p14:tracePt t="20817" x="4138613" y="3182938"/>
          <p14:tracePt t="20837" x="4138613" y="3167063"/>
          <p14:tracePt t="20878" x="4138613" y="3152775"/>
          <p14:tracePt t="21658" x="4152900" y="3182938"/>
          <p14:tracePt t="21683" x="4183063" y="3213100"/>
          <p14:tracePt t="21720" x="4198938" y="3227388"/>
          <p14:tracePt t="21720" x="4213225" y="3257550"/>
          <p14:tracePt t="21741" x="4243388" y="3257550"/>
          <p14:tracePt t="21762" x="4273550" y="3287713"/>
          <p14:tracePt t="21800" x="4303713" y="3302000"/>
          <p14:tracePt t="21800" x="4332288" y="3316288"/>
          <p14:tracePt t="21820" x="4362450" y="3332163"/>
          <p14:tracePt t="21842" x="4392613" y="3346450"/>
          <p14:tracePt t="21863" x="4422775" y="3346450"/>
          <p14:tracePt t="21884" x="4452938" y="3362325"/>
          <p14:tracePt t="21923" x="4467225" y="3362325"/>
          <p14:tracePt t="21944" x="4483100" y="3362325"/>
          <p14:tracePt t="21965" x="4497388" y="3362325"/>
          <p14:tracePt t="22004" x="4497388" y="3346450"/>
          <p14:tracePt t="22005" x="4527550" y="3316288"/>
          <p14:tracePt t="22025" x="4557713" y="3302000"/>
          <p14:tracePt t="22047" x="4586288" y="3257550"/>
          <p14:tracePt t="22068" x="4616450" y="3241675"/>
          <p14:tracePt t="22089" x="4632325" y="3227388"/>
          <p14:tracePt t="22110" x="4646613" y="3227388"/>
          <p14:tracePt t="22131" x="4660900" y="3213100"/>
          <p14:tracePt t="22171" x="4676775" y="3197225"/>
          <p14:tracePt t="22191" x="4691063" y="3182938"/>
          <p14:tracePt t="22229" x="4691063" y="3167063"/>
          <p14:tracePt t="22230" x="4706938" y="3152775"/>
          <p14:tracePt t="22250" x="4721225" y="3136900"/>
          <p14:tracePt t="22272" x="4721225" y="3122613"/>
          <p14:tracePt t="22293" x="4737100" y="3108325"/>
          <p14:tracePt t="22314" x="4751388" y="3092450"/>
          <p14:tracePt t="22335" x="4765675" y="3078163"/>
          <p14:tracePt t="22336" x="4765675" y="3062288"/>
          <p14:tracePt t="22377" x="4781550" y="3048000"/>
          <p14:tracePt t="22417" x="4781550" y="3033713"/>
          <p14:tracePt t="23062" x="4781550" y="3048000"/>
          <p14:tracePt t="23085" x="4781550" y="3078163"/>
          <p14:tracePt t="23122" x="4811713" y="3108325"/>
          <p14:tracePt t="23123" x="4826000" y="3136900"/>
          <p14:tracePt t="23141" x="4840288" y="3167063"/>
          <p14:tracePt t="23181" x="4870450" y="3182938"/>
          <p14:tracePt t="23181" x="4900613" y="3213100"/>
          <p14:tracePt t="23219" x="4914900" y="3227388"/>
          <p14:tracePt t="23219" x="4960938" y="3241675"/>
          <p14:tracePt t="23237" x="4975225" y="3257550"/>
          <p14:tracePt t="23277" x="5005388" y="3257550"/>
          <p14:tracePt t="23277" x="5049838" y="3257550"/>
          <p14:tracePt t="23298" x="5065713" y="3257550"/>
          <p14:tracePt t="23319" x="5094288" y="3257550"/>
          <p14:tracePt t="23356" x="5124450" y="3257550"/>
          <p14:tracePt t="23357" x="5154613" y="3257550"/>
          <p14:tracePt t="23377" x="5184775" y="3241675"/>
          <p14:tracePt t="23414" x="5199063" y="3227388"/>
          <p14:tracePt t="23415" x="5214938" y="3227388"/>
          <p14:tracePt t="23415" x="5229225" y="3227388"/>
          <p14:tracePt t="23436" x="5229225" y="3213100"/>
          <p14:tracePt t="23457" x="5245100" y="3213100"/>
          <p14:tracePt t="23496" x="5245100" y="3197225"/>
          <p14:tracePt t="23496" x="5245100" y="3182938"/>
          <p14:tracePt t="23516" x="5245100" y="3152775"/>
          <p14:tracePt t="23537" x="5245100" y="3136900"/>
          <p14:tracePt t="23557" x="5245100" y="3122613"/>
          <p14:tracePt t="23579" x="5245100" y="3108325"/>
          <p14:tracePt t="23600" x="5245100" y="3092450"/>
          <p14:tracePt t="23619" x="5245100" y="3078163"/>
          <p14:tracePt t="24235" x="5273675" y="3092450"/>
          <p14:tracePt t="24275" x="5303838" y="3108325"/>
          <p14:tracePt t="24276" x="5334000" y="3136900"/>
          <p14:tracePt t="24294" x="5364163" y="3152775"/>
          <p14:tracePt t="24317" x="5394325" y="3152775"/>
          <p14:tracePt t="24337" x="5422900" y="3167063"/>
          <p14:tracePt t="24357" x="5453063" y="3167063"/>
          <p14:tracePt t="24378" x="5483225" y="3167063"/>
          <p14:tracePt t="24399" x="5527675" y="3167063"/>
          <p14:tracePt t="24418" x="5557838" y="3167063"/>
          <p14:tracePt t="24438" x="5602288" y="3167063"/>
          <p14:tracePt t="24478" x="5632450" y="3167063"/>
          <p14:tracePt t="24479" x="5662613" y="3167063"/>
          <p14:tracePt t="24499" x="5676900" y="3167063"/>
          <p14:tracePt t="24541" x="5692775" y="3167063"/>
          <p14:tracePt t="24604" x="5707063" y="3167063"/>
          <p14:tracePt t="24624" x="5722938" y="3152775"/>
          <p14:tracePt t="24682" x="5737225" y="3152775"/>
          <p14:tracePt t="24683" x="5753100" y="3136900"/>
          <p14:tracePt t="24703" x="5767388" y="3136900"/>
          <p14:tracePt t="24725" x="5781675" y="3122613"/>
          <p14:tracePt t="24745" x="5797550" y="3108325"/>
          <p14:tracePt t="24766" x="5811838" y="3108325"/>
          <p14:tracePt t="24787" x="5842000" y="3092450"/>
          <p14:tracePt t="24827" x="5872163" y="3078163"/>
          <p14:tracePt t="24869" x="5886450" y="3062288"/>
          <p14:tracePt t="24909" x="5902325" y="3062288"/>
          <p14:tracePt t="24983" x="5902325" y="304800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0A1DCB22-6F70-3B42-9F06-C72B6A7BB8D8}"/>
              </a:ext>
            </a:extLst>
          </p:cNvPr>
          <p:cNvSpPr/>
          <p:nvPr/>
        </p:nvSpPr>
        <p:spPr>
          <a:xfrm>
            <a:off x="28257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DC657FC-F38A-44D7-A249-89606B03E94E}"/>
              </a:ext>
            </a:extLst>
          </p:cNvPr>
          <p:cNvSpPr/>
          <p:nvPr/>
        </p:nvSpPr>
        <p:spPr>
          <a:xfrm>
            <a:off x="3483055" y="579037"/>
            <a:ext cx="8426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long is the pencil?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7014A9-3532-4520-86A4-FBD8BF9284F5}"/>
              </a:ext>
            </a:extLst>
          </p:cNvPr>
          <p:cNvSpPr/>
          <p:nvPr/>
        </p:nvSpPr>
        <p:spPr>
          <a:xfrm>
            <a:off x="3262868" y="5424849"/>
            <a:ext cx="84263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pencil is ____ cm long.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F2CF405-54EC-41D8-B61A-E7F7FA205BC6}"/>
              </a:ext>
            </a:extLst>
          </p:cNvPr>
          <p:cNvSpPr/>
          <p:nvPr/>
        </p:nvSpPr>
        <p:spPr>
          <a:xfrm>
            <a:off x="5493326" y="5240183"/>
            <a:ext cx="12053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B8ECCE-F110-5C44-A50C-DA7553C9BC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1605" y="2946916"/>
            <a:ext cx="9208789" cy="96416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33AD7E4-947E-2A41-99F0-7C6BA0D87FC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940453" y="1144236"/>
            <a:ext cx="450414" cy="306668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25039F1-F28A-9749-90D8-2025ACBE992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7892" y="2808559"/>
            <a:ext cx="3455536" cy="830693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84C327AD-9846-EF48-9F5F-A7840156AA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304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856"/>
    </mc:Choice>
    <mc:Fallback>
      <p:transition spd="slow" advTm="59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3" grpId="0"/>
    </p:bldLst>
  </p:timing>
  <p:extLst>
    <p:ext uri="{3A86A75C-4F4B-4683-9AE1-C65F6400EC91}">
      <p14:laserTraceLst xmlns:p14="http://schemas.microsoft.com/office/powerpoint/2010/main">
        <p14:tracePtLst>
          <p14:tracePt t="18426" x="2525713" y="6678613"/>
          <p14:tracePt t="18444" x="2525713" y="6469063"/>
          <p14:tracePt t="18444" x="2509838" y="6081713"/>
          <p14:tracePt t="18462" x="2509838" y="5753100"/>
          <p14:tracePt t="18471" x="2495550" y="5618163"/>
          <p14:tracePt t="18493" x="2495550" y="5378450"/>
          <p14:tracePt t="18493" x="2479675" y="5094288"/>
          <p14:tracePt t="18501" x="2479675" y="4930775"/>
          <p14:tracePt t="18513" x="2465388" y="4795838"/>
          <p14:tracePt t="18521" x="2451100" y="4691063"/>
          <p14:tracePt t="18541" x="2435225" y="4602163"/>
          <p14:tracePt t="18541" x="2420938" y="4483100"/>
          <p14:tracePt t="18567" x="2405063" y="4362450"/>
          <p14:tracePt t="18568" x="2390775" y="4318000"/>
          <p14:tracePt t="18575" x="2374900" y="4273550"/>
          <p14:tracePt t="18596" x="2374900" y="4243388"/>
          <p14:tracePt t="18596" x="2360613" y="4213225"/>
          <p14:tracePt t="18614" x="2360613" y="4168775"/>
          <p14:tracePt t="18615" x="2346325" y="4138613"/>
          <p14:tracePt t="18615" x="2346325" y="4108450"/>
          <p14:tracePt t="18637" x="2330450" y="4094163"/>
          <p14:tracePt t="18638" x="2330450" y="4064000"/>
          <p14:tracePt t="18654" x="2316163" y="4049713"/>
          <p14:tracePt t="18655" x="2300288" y="4003675"/>
          <p14:tracePt t="18682" x="2271713" y="3959225"/>
          <p14:tracePt t="18682" x="2255838" y="3929063"/>
          <p14:tracePt t="18700" x="2255838" y="3914775"/>
          <p14:tracePt t="18700" x="2241550" y="3884613"/>
          <p14:tracePt t="18718" x="2211388" y="3854450"/>
          <p14:tracePt t="18719" x="2197100" y="3824288"/>
          <p14:tracePt t="18737" x="2181225" y="3795713"/>
          <p14:tracePt t="18737" x="2151063" y="3749675"/>
          <p14:tracePt t="18762" x="2120900" y="3690938"/>
          <p14:tracePt t="18763" x="2106613" y="3675063"/>
          <p14:tracePt t="18770" x="2076450" y="3644900"/>
          <p14:tracePt t="18791" x="2062163" y="3616325"/>
          <p14:tracePt t="18792" x="2046288" y="3600450"/>
          <p14:tracePt t="18811" x="2017713" y="3570288"/>
          <p14:tracePt t="18811" x="1987550" y="3525838"/>
          <p14:tracePt t="18819" x="1971675" y="3511550"/>
          <p14:tracePt t="18841" x="1943100" y="3481388"/>
          <p14:tracePt t="18842" x="1927225" y="3467100"/>
          <p14:tracePt t="18862" x="1912938" y="3451225"/>
          <p14:tracePt t="18862" x="1882775" y="3436938"/>
          <p14:tracePt t="18880" x="1852613" y="3406775"/>
          <p14:tracePt t="18898" x="1838325" y="3390900"/>
          <p14:tracePt t="18914" x="1822450" y="3376613"/>
          <p14:tracePt t="18937" x="1808163" y="3346450"/>
          <p14:tracePt t="18937" x="1792288" y="3346450"/>
          <p14:tracePt t="18953" x="1792288" y="3332163"/>
          <p14:tracePt t="18961" x="1792288" y="3316288"/>
          <p14:tracePt t="18968" x="1778000" y="3316288"/>
          <p14:tracePt t="18984" x="1778000" y="3302000"/>
          <p14:tracePt t="19000" x="1778000" y="3287713"/>
          <p14:tracePt t="19096" x="1778000" y="3271838"/>
          <p14:tracePt t="19136" x="1778000" y="3257550"/>
          <p14:tracePt t="19186" x="1778000" y="3241675"/>
          <p14:tracePt t="19699" x="1792288" y="3241675"/>
          <p14:tracePt t="19714" x="1808163" y="3241675"/>
          <p14:tracePt t="19714" x="1822450" y="3241675"/>
          <p14:tracePt t="19732" x="1838325" y="3241675"/>
          <p14:tracePt t="19749" x="1852613" y="3241675"/>
          <p14:tracePt t="19749" x="1866900" y="3241675"/>
          <p14:tracePt t="19765" x="1882775" y="3241675"/>
          <p14:tracePt t="19781" x="1897063" y="3241675"/>
          <p14:tracePt t="19789" x="1912938" y="3241675"/>
          <p14:tracePt t="19804" x="1927225" y="3241675"/>
          <p14:tracePt t="19820" x="1943100" y="3241675"/>
          <p14:tracePt t="19837" x="1957388" y="3241675"/>
          <p14:tracePt t="19866" x="1971675" y="3241675"/>
          <p14:tracePt t="19874" x="1987550" y="3241675"/>
          <p14:tracePt t="19898" x="2001838" y="3241675"/>
          <p14:tracePt t="19914" x="2017713" y="3227388"/>
          <p14:tracePt t="19922" x="2032000" y="3227388"/>
          <p14:tracePt t="19938" x="2046288" y="3227388"/>
          <p14:tracePt t="19954" x="2062163" y="3227388"/>
          <p14:tracePt t="19985" x="2076450" y="3227388"/>
          <p14:tracePt t="20015" x="2092325" y="3227388"/>
          <p14:tracePt t="20236" x="2106613" y="3227388"/>
          <p14:tracePt t="20312" x="2120900" y="3227388"/>
          <p14:tracePt t="20770" x="2136775" y="3227388"/>
          <p14:tracePt t="20779" x="2151063" y="3227388"/>
          <p14:tracePt t="20787" x="2166938" y="3227388"/>
          <p14:tracePt t="20802" x="2181225" y="3227388"/>
          <p14:tracePt t="20818" x="2197100" y="3227388"/>
          <p14:tracePt t="20833" x="2211388" y="3227388"/>
          <p14:tracePt t="20850" x="2225675" y="3227388"/>
          <p14:tracePt t="20865" x="2241550" y="3227388"/>
          <p14:tracePt t="20895" x="2255838" y="3227388"/>
          <p14:tracePt t="20911" x="2271713" y="3227388"/>
          <p14:tracePt t="20943" x="2286000" y="3227388"/>
          <p14:tracePt t="20982" x="2300288" y="3227388"/>
          <p14:tracePt t="20983" x="2316163" y="3227388"/>
          <p14:tracePt t="21005" x="2330450" y="3227388"/>
          <p14:tracePt t="21028" x="2346325" y="3227388"/>
          <p14:tracePt t="21058" x="2360613" y="3227388"/>
          <p14:tracePt t="21572" x="2374900" y="3227388"/>
          <p14:tracePt t="21595" x="2390775" y="3227388"/>
          <p14:tracePt t="21595" x="2405063" y="3227388"/>
          <p14:tracePt t="21612" x="2420938" y="3227388"/>
          <p14:tracePt t="21612" x="2435225" y="3227388"/>
          <p14:tracePt t="21628" x="2451100" y="3227388"/>
          <p14:tracePt t="21629" x="2465388" y="3227388"/>
          <p14:tracePt t="21645" x="2479675" y="3227388"/>
          <p14:tracePt t="21662" x="2495550" y="3227388"/>
          <p14:tracePt t="21678" x="2509838" y="3227388"/>
          <p14:tracePt t="21695" x="2525713" y="3227388"/>
          <p14:tracePt t="21725" x="2540000" y="3227388"/>
          <p14:tracePt t="21749" x="2554288" y="3227388"/>
          <p14:tracePt t="21772" x="2570163" y="3227388"/>
          <p14:tracePt t="21788" x="2584450" y="3227388"/>
          <p14:tracePt t="21803" x="2600325" y="3227388"/>
          <p14:tracePt t="21811" x="2614613" y="3227388"/>
          <p14:tracePt t="21828" x="2628900" y="3227388"/>
          <p14:tracePt t="21836" x="2644775" y="3227388"/>
          <p14:tracePt t="21853" x="2659063" y="3227388"/>
          <p14:tracePt t="21869" x="2674938" y="3227388"/>
          <p14:tracePt t="21920" x="2689225" y="3227388"/>
          <p14:tracePt t="22009" x="2705100" y="3227388"/>
          <p14:tracePt t="22677" x="2719388" y="3227388"/>
          <p14:tracePt t="22677" x="2733675" y="3227388"/>
          <p14:tracePt t="22678" x="2749550" y="3227388"/>
          <p14:tracePt t="22700" x="2763838" y="3227388"/>
          <p14:tracePt t="22700" x="2794000" y="3227388"/>
          <p14:tracePt t="22715" x="2808288" y="3227388"/>
          <p14:tracePt t="22715" x="2824163" y="3227388"/>
          <p14:tracePt t="22730" x="2838450" y="3227388"/>
          <p14:tracePt t="22731" x="2854325" y="3227388"/>
          <p14:tracePt t="22746" x="2868613" y="3227388"/>
          <p14:tracePt t="22747" x="2882900" y="3227388"/>
          <p14:tracePt t="22762" x="2898775" y="3227388"/>
          <p14:tracePt t="22778" x="2913063" y="3227388"/>
          <p14:tracePt t="22786" x="2928938" y="3241675"/>
          <p14:tracePt t="22819" x="2943225" y="3241675"/>
          <p14:tracePt t="22819" x="2943225" y="3257550"/>
          <p14:tracePt t="22850" x="2959100" y="3257550"/>
          <p14:tracePt t="22857" x="2959100" y="3271838"/>
          <p14:tracePt t="22874" x="2973388" y="3271838"/>
          <p14:tracePt t="22882" x="2973388" y="3287713"/>
          <p14:tracePt t="22906" x="2987675" y="3287713"/>
          <p14:tracePt t="22914" x="2987675" y="3302000"/>
          <p14:tracePt t="22938" x="3003550" y="3302000"/>
          <p14:tracePt t="23612" x="3017838" y="3302000"/>
          <p14:tracePt t="23621" x="3033713" y="3302000"/>
          <p14:tracePt t="23629" x="3048000" y="3287713"/>
          <p14:tracePt t="23637" x="3062288" y="3287713"/>
          <p14:tracePt t="23653" x="3078163" y="3287713"/>
          <p14:tracePt t="23670" x="3092450" y="3271838"/>
          <p14:tracePt t="23671" x="3108325" y="3271838"/>
          <p14:tracePt t="23688" x="3122613" y="3271838"/>
          <p14:tracePt t="23703" x="3122613" y="3257550"/>
          <p14:tracePt t="23704" x="3136900" y="3257550"/>
          <p14:tracePt t="23734" x="3152775" y="3257550"/>
          <p14:tracePt t="23757" x="3167063" y="3257550"/>
          <p14:tracePt t="23788" x="3182938" y="3241675"/>
          <p14:tracePt t="23805" x="3197225" y="3241675"/>
          <p14:tracePt t="23820" x="3213100" y="3241675"/>
          <p14:tracePt t="23837" x="3227388" y="3241675"/>
          <p14:tracePt t="23844" x="3241675" y="3241675"/>
          <p14:tracePt t="23859" x="3257550" y="3227388"/>
          <p14:tracePt t="23890" x="3271838" y="3227388"/>
          <p14:tracePt t="24011" x="3287713" y="3213100"/>
          <p14:tracePt t="24499" x="3316288" y="3213100"/>
          <p14:tracePt t="24499" x="3332163" y="3213100"/>
          <p14:tracePt t="24515" x="3346450" y="3213100"/>
          <p14:tracePt t="24515" x="3362325" y="3213100"/>
          <p14:tracePt t="24525" x="3406775" y="3213100"/>
          <p14:tracePt t="24541" x="3436938" y="3213100"/>
          <p14:tracePt t="24541" x="3451225" y="3213100"/>
          <p14:tracePt t="24556" x="3481388" y="3213100"/>
          <p14:tracePt t="24556" x="3511550" y="3213100"/>
          <p14:tracePt t="24572" x="3525838" y="3213100"/>
          <p14:tracePt t="24572" x="3541713" y="3227388"/>
          <p14:tracePt t="24580" x="3556000" y="3227388"/>
          <p14:tracePt t="24597" x="3570288" y="3227388"/>
          <p14:tracePt t="24613" x="3586163" y="3241675"/>
          <p14:tracePt t="24644" x="3600450" y="3241675"/>
          <p14:tracePt t="24703" x="3616325" y="3241675"/>
          <p14:tracePt t="24733" x="3630613" y="3257550"/>
          <p14:tracePt t="24751" x="3644900" y="3257550"/>
          <p14:tracePt t="24767" x="3660775" y="3257550"/>
          <p14:tracePt t="24805" x="3675063" y="3257550"/>
          <p14:tracePt t="24971" x="3660775" y="3257550"/>
          <p14:tracePt t="25461" x="3675063" y="3257550"/>
          <p14:tracePt t="25469" x="3690938" y="3257550"/>
          <p14:tracePt t="25477" x="3705225" y="3257550"/>
          <p14:tracePt t="25486" x="3721100" y="3257550"/>
          <p14:tracePt t="25494" x="3749675" y="3257550"/>
          <p14:tracePt t="25502" x="3765550" y="3257550"/>
          <p14:tracePt t="25519" x="3779838" y="3257550"/>
          <p14:tracePt t="25528" x="3795713" y="3257550"/>
          <p14:tracePt t="25544" x="3810000" y="3257550"/>
          <p14:tracePt t="25567" x="3824288" y="3257550"/>
          <p14:tracePt t="25649" x="3840163" y="3257550"/>
          <p14:tracePt t="25701" x="3854450" y="3257550"/>
          <p14:tracePt t="25732" x="3870325" y="3257550"/>
          <p14:tracePt t="25763" x="3884613" y="3257550"/>
          <p14:tracePt t="26274" x="3898900" y="3257550"/>
          <p14:tracePt t="26300" x="3929063" y="3257550"/>
          <p14:tracePt t="26300" x="3944938" y="3257550"/>
          <p14:tracePt t="26315" x="3959225" y="3257550"/>
          <p14:tracePt t="26316" x="3989388" y="3257550"/>
          <p14:tracePt t="26332" x="4019550" y="3257550"/>
          <p14:tracePt t="26332" x="4033838" y="3257550"/>
          <p14:tracePt t="26340" x="4064000" y="3257550"/>
          <p14:tracePt t="26355" x="4078288" y="3257550"/>
          <p14:tracePt t="26355" x="4108450" y="3257550"/>
          <p14:tracePt t="26372" x="4124325" y="3257550"/>
          <p14:tracePt t="26372" x="4138613" y="3257550"/>
          <p14:tracePt t="26388" x="4152900" y="3257550"/>
          <p14:tracePt t="26389" x="4168775" y="3257550"/>
          <p14:tracePt t="26405" x="4183063" y="3257550"/>
          <p14:tracePt t="26405" x="4198938" y="3241675"/>
          <p14:tracePt t="26413" x="4213225" y="3241675"/>
          <p14:tracePt t="26438" x="4229100" y="3241675"/>
          <p14:tracePt t="26438" x="4229100" y="3227388"/>
          <p14:tracePt t="26453" x="4243388" y="3227388"/>
          <p14:tracePt t="26454" x="4257675" y="3227388"/>
          <p14:tracePt t="26485" x="4273550" y="3227388"/>
          <p14:tracePt t="26502" x="4287838" y="3213100"/>
          <p14:tracePt t="26511" x="4303713" y="3213100"/>
          <p14:tracePt t="26542" x="4318000" y="3213100"/>
          <p14:tracePt t="26573" x="4332288" y="3213100"/>
          <p14:tracePt t="26732" x="4318000" y="3213100"/>
          <p14:tracePt t="26748" x="4303713" y="3213100"/>
          <p14:tracePt t="26748" x="4287838" y="3213100"/>
          <p14:tracePt t="26765" x="4273550" y="3213100"/>
          <p14:tracePt t="26765" x="4257675" y="3213100"/>
          <p14:tracePt t="26773" x="4243388" y="3213100"/>
          <p14:tracePt t="26782" x="4243388" y="3227388"/>
          <p14:tracePt t="26791" x="4213225" y="3227388"/>
          <p14:tracePt t="26815" x="4198938" y="3227388"/>
          <p14:tracePt t="27301" x="4229100" y="3227388"/>
          <p14:tracePt t="27311" x="4243388" y="3227388"/>
          <p14:tracePt t="27320" x="4257675" y="3227388"/>
          <p14:tracePt t="27335" x="4273550" y="3227388"/>
          <p14:tracePt t="27335" x="4303713" y="3227388"/>
          <p14:tracePt t="27353" x="4332288" y="3227388"/>
          <p14:tracePt t="27354" x="4348163" y="3227388"/>
          <p14:tracePt t="27369" x="4362450" y="3227388"/>
          <p14:tracePt t="27370" x="4392613" y="3227388"/>
          <p14:tracePt t="27386" x="4406900" y="3227388"/>
          <p14:tracePt t="27386" x="4422775" y="3227388"/>
          <p14:tracePt t="27401" x="4437063" y="3227388"/>
          <p14:tracePt t="27424" x="4452938" y="3227388"/>
          <p14:tracePt t="27469" x="4467225" y="3227388"/>
          <p14:tracePt t="36720" x="4287838" y="3271838"/>
          <p14:tracePt t="36729" x="4152900" y="3346450"/>
          <p14:tracePt t="36746" x="4019550" y="3406775"/>
          <p14:tracePt t="36746" x="3884613" y="3481388"/>
          <p14:tracePt t="36765" x="3779838" y="3541713"/>
          <p14:tracePt t="36765" x="3660775" y="3616325"/>
          <p14:tracePt t="36784" x="3556000" y="3675063"/>
          <p14:tracePt t="36784" x="3241675" y="3840163"/>
          <p14:tracePt t="36802" x="2854325" y="4064000"/>
          <p14:tracePt t="36810" x="2659063" y="4152900"/>
          <p14:tracePt t="36828" x="2465388" y="4273550"/>
          <p14:tracePt t="36829" x="2286000" y="4378325"/>
          <p14:tracePt t="36847" x="2120900" y="4467225"/>
          <p14:tracePt t="36847" x="1957388" y="4557713"/>
          <p14:tracePt t="36864" x="1778000" y="4646613"/>
          <p14:tracePt t="36864" x="1612900" y="4737100"/>
          <p14:tracePt t="36881" x="1449388" y="4840288"/>
          <p14:tracePt t="36881" x="1300163" y="4914900"/>
          <p14:tracePt t="36899" x="1165225" y="4991100"/>
          <p14:tracePt t="36900" x="955675" y="5124450"/>
          <p14:tracePt t="36907" x="822325" y="5214938"/>
          <p14:tracePt t="36918" x="717550" y="5289550"/>
          <p14:tracePt t="36927" x="612775" y="5364163"/>
          <p14:tracePt t="36943" x="447675" y="5468938"/>
          <p14:tracePt t="36951" x="419100" y="5499100"/>
          <p14:tracePt t="36960" x="373063" y="5527675"/>
          <p14:tracePt t="36968" x="342900" y="5557838"/>
          <p14:tracePt t="36985" x="314325" y="5573713"/>
          <p14:tracePt t="36985" x="284163" y="5573713"/>
          <p14:tracePt t="37002" x="268288" y="5588000"/>
          <p14:tracePt t="37018" x="254000" y="5588000"/>
          <p14:tracePt t="37042" x="254000" y="5557838"/>
          <p14:tracePt t="37057" x="268288" y="5468938"/>
          <p14:tracePt t="37072" x="328613" y="5364163"/>
          <p14:tracePt t="37073" x="388938" y="5259388"/>
          <p14:tracePt t="37081" x="463550" y="5154613"/>
          <p14:tracePt t="37099" x="568325" y="5049838"/>
          <p14:tracePt t="37100" x="687388" y="4914900"/>
          <p14:tracePt t="37118" x="836613" y="4781550"/>
          <p14:tracePt t="37118" x="1120775" y="4511675"/>
          <p14:tracePt t="37127" x="1255713" y="4392613"/>
          <p14:tracePt t="37143" x="1314450" y="4348163"/>
          <p14:tracePt t="37143" x="1449388" y="4243388"/>
          <p14:tracePt t="37151" x="1554163" y="4168775"/>
          <p14:tracePt t="37169" x="1598613" y="4138613"/>
          <p14:tracePt t="37170" x="1658938" y="4078288"/>
          <p14:tracePt t="37187" x="1703388" y="4049713"/>
          <p14:tracePt t="37187" x="1733550" y="4019550"/>
          <p14:tracePt t="37205" x="1763713" y="4003675"/>
          <p14:tracePt t="37205" x="1778000" y="3989388"/>
          <p14:tracePt t="37222" x="1792288" y="3975100"/>
          <p14:tracePt t="37222" x="1808163" y="3959225"/>
          <p14:tracePt t="37222" x="1808163" y="3944938"/>
          <p14:tracePt t="37240" x="1822450" y="3929063"/>
          <p14:tracePt t="37257" x="1822450" y="3914775"/>
          <p14:tracePt t="37257" x="1822450" y="3898900"/>
          <p14:tracePt t="37273" x="1838325" y="3884613"/>
          <p14:tracePt t="37274" x="1852613" y="3840163"/>
          <p14:tracePt t="37282" x="1866900" y="3810000"/>
          <p14:tracePt t="37301" x="1866900" y="3795713"/>
          <p14:tracePt t="37301" x="1897063" y="3765550"/>
          <p14:tracePt t="37319" x="1897063" y="3735388"/>
          <p14:tracePt t="37319" x="1912938" y="3705225"/>
          <p14:tracePt t="37320" x="1943100" y="3675063"/>
          <p14:tracePt t="37337" x="1971675" y="3630613"/>
          <p14:tracePt t="37345" x="1971675" y="3600450"/>
          <p14:tracePt t="37354" x="1987550" y="3586163"/>
          <p14:tracePt t="37371" x="1987550" y="3570288"/>
          <p14:tracePt t="37386" x="2001838" y="3556000"/>
          <p14:tracePt t="37687" x="1987550" y="3541713"/>
          <p14:tracePt t="37704" x="1971675" y="3525838"/>
          <p14:tracePt t="37723" x="1957388" y="3511550"/>
          <p14:tracePt t="37724" x="1943100" y="3495675"/>
          <p14:tracePt t="37743" x="1912938" y="3481388"/>
          <p14:tracePt t="37744" x="1866900" y="3451225"/>
          <p14:tracePt t="37761" x="1852613" y="3436938"/>
          <p14:tracePt t="37761" x="1838325" y="3421063"/>
          <p14:tracePt t="37780" x="1822450" y="3421063"/>
          <p14:tracePt t="37780" x="1808163" y="3406775"/>
          <p14:tracePt t="37787" x="1792288" y="3390900"/>
          <p14:tracePt t="37807" x="1763713" y="3390900"/>
          <p14:tracePt t="37807" x="1733550" y="3362325"/>
          <p14:tracePt t="37816" x="1717675" y="3362325"/>
          <p14:tracePt t="37833" x="1717675" y="3346450"/>
          <p14:tracePt t="37833" x="1703388" y="3332163"/>
          <p14:tracePt t="37841" x="1689100" y="3332163"/>
          <p14:tracePt t="37858" x="1673225" y="3332163"/>
          <p14:tracePt t="37859" x="1673225" y="3316288"/>
          <p14:tracePt t="37873" x="1658938" y="3316288"/>
          <p14:tracePt t="37874" x="1643063" y="3302000"/>
          <p14:tracePt t="37892" x="1628775" y="3287713"/>
          <p14:tracePt t="37908" x="1612900" y="3287713"/>
          <p14:tracePt t="37909" x="1612900" y="3271838"/>
          <p14:tracePt t="37917" x="1598613" y="3271838"/>
          <p14:tracePt t="37925" x="1598613" y="3257550"/>
          <p14:tracePt t="37940" x="1584325" y="3257550"/>
          <p14:tracePt t="37977" x="1584325" y="3241675"/>
          <p14:tracePt t="38098" x="1584325" y="3227388"/>
          <p14:tracePt t="38122" x="1584325" y="3213100"/>
          <p14:tracePt t="38138" x="1584325" y="3197225"/>
          <p14:tracePt t="38155" x="1584325" y="3182938"/>
          <p14:tracePt t="38155" x="1584325" y="3167063"/>
          <p14:tracePt t="38172" x="1584325" y="3152775"/>
          <p14:tracePt t="38190" x="1584325" y="3136900"/>
          <p14:tracePt t="38710" x="1584325" y="3152775"/>
          <p14:tracePt t="38733" x="1584325" y="3167063"/>
          <p14:tracePt t="38749" x="1584325" y="3182938"/>
          <p14:tracePt t="38757" x="1568450" y="3197225"/>
          <p14:tracePt t="38777" x="1568450" y="3213100"/>
          <p14:tracePt t="38785" x="1568450" y="3227388"/>
          <p14:tracePt t="38801" x="1568450" y="3241675"/>
          <p14:tracePt t="38831" x="1568450" y="3257550"/>
          <p14:tracePt t="39012" x="1568450" y="3241675"/>
          <p14:tracePt t="39030" x="1568450" y="3227388"/>
          <p14:tracePt t="39046" x="1568450" y="3213100"/>
          <p14:tracePt t="39076" x="1568450" y="3197225"/>
          <p14:tracePt t="39156" x="1568450" y="3182938"/>
          <p14:tracePt t="39332" x="1584325" y="3182938"/>
          <p14:tracePt t="39401" x="1598613" y="3182938"/>
          <p14:tracePt t="39722" x="1598613" y="3197225"/>
          <p14:tracePt t="39766" x="1598613" y="3213100"/>
          <p14:tracePt t="39807" x="1598613" y="3227388"/>
          <p14:tracePt t="39823" x="1612900" y="3227388"/>
          <p14:tracePt t="39839" x="1612900" y="3241675"/>
          <p14:tracePt t="39913" x="1612900" y="3257550"/>
          <p14:tracePt t="40252" x="1628775" y="3257550"/>
          <p14:tracePt t="40268" x="1643063" y="3257550"/>
          <p14:tracePt t="40269" x="1658938" y="3257550"/>
          <p14:tracePt t="40276" x="1673225" y="3241675"/>
          <p14:tracePt t="40302" x="1689100" y="3227388"/>
          <p14:tracePt t="40302" x="1703388" y="3213100"/>
          <p14:tracePt t="40320" x="1717675" y="3197225"/>
          <p14:tracePt t="40337" x="1733550" y="3182938"/>
          <p14:tracePt t="40338" x="1747838" y="3152775"/>
          <p14:tracePt t="40364" x="1778000" y="3108325"/>
          <p14:tracePt t="40364" x="1778000" y="3078163"/>
          <p14:tracePt t="40372" x="1792288" y="3062288"/>
          <p14:tracePt t="40389" x="1792288" y="3033713"/>
          <p14:tracePt t="40390" x="1808163" y="3003550"/>
          <p14:tracePt t="40406" x="1822450" y="2987675"/>
          <p14:tracePt t="40406" x="1822450" y="2959100"/>
          <p14:tracePt t="40415" x="1822450" y="2943225"/>
          <p14:tracePt t="40425" x="1838325" y="2928938"/>
          <p14:tracePt t="40441" x="1838325" y="2898775"/>
          <p14:tracePt t="40441" x="1838325" y="2882900"/>
          <p14:tracePt t="40449" x="1852613" y="2868613"/>
          <p14:tracePt t="40456" x="1852613" y="2854325"/>
          <p14:tracePt t="40466" x="1852613" y="2838450"/>
          <p14:tracePt t="40474" x="1852613" y="2824163"/>
          <p14:tracePt t="40489" x="1866900" y="2824163"/>
          <p14:tracePt t="40489" x="1866900" y="2808288"/>
          <p14:tracePt t="40505" x="1882775" y="2794000"/>
          <p14:tracePt t="40523" x="1882775" y="2779713"/>
          <p14:tracePt t="40545" x="1882775" y="2763838"/>
          <p14:tracePt t="40546" x="1897063" y="2763838"/>
          <p14:tracePt t="40561" x="1897063" y="2749550"/>
          <p14:tracePt t="40584" x="1912938" y="2733675"/>
          <p14:tracePt t="40616" x="1927225" y="2733675"/>
          <p14:tracePt t="40616" x="1927225" y="2719388"/>
          <p14:tracePt t="40655" x="1943100" y="2719388"/>
          <p14:tracePt t="40670" x="1943100" y="2705100"/>
          <p14:tracePt t="40871" x="1927225" y="2719388"/>
          <p14:tracePt t="40887" x="1927225" y="2733675"/>
          <p14:tracePt t="40888" x="1912938" y="2749550"/>
          <p14:tracePt t="40905" x="1897063" y="2779713"/>
          <p14:tracePt t="40906" x="1866900" y="2854325"/>
          <p14:tracePt t="40914" x="1866900" y="2868613"/>
          <p14:tracePt t="40924" x="1838325" y="2928938"/>
          <p14:tracePt t="40943" x="1822450" y="2943225"/>
          <p14:tracePt t="40943" x="1822450" y="2973388"/>
          <p14:tracePt t="40952" x="1792288" y="3017838"/>
          <p14:tracePt t="40961" x="1792288" y="3048000"/>
          <p14:tracePt t="40970" x="1778000" y="3092450"/>
          <p14:tracePt t="40979" x="1763713" y="3108325"/>
          <p14:tracePt t="40987" x="1763713" y="3122613"/>
          <p14:tracePt t="40996" x="1763713" y="3136900"/>
          <p14:tracePt t="41004" x="1747838" y="3152775"/>
          <p14:tracePt t="41028" x="1747838" y="3167063"/>
          <p14:tracePt t="41093" x="1733550" y="3167063"/>
          <p14:tracePt t="41126" x="1717675" y="3182938"/>
          <p14:tracePt t="41151" x="1703388" y="3182938"/>
          <p14:tracePt t="41197" x="1689100" y="3182938"/>
          <p14:tracePt t="41266" x="1673225" y="3182938"/>
          <p14:tracePt t="41300" x="1658938" y="3182938"/>
          <p14:tracePt t="41301" x="1658938" y="3167063"/>
          <p14:tracePt t="41317" x="1643063" y="3167063"/>
          <p14:tracePt t="41355" x="1628775" y="3152775"/>
          <p14:tracePt t="41394" x="1612900" y="3152775"/>
          <p14:tracePt t="41525" x="1612900" y="3136900"/>
          <p14:tracePt t="41873" x="1612900" y="3152775"/>
          <p14:tracePt t="41892" x="1612900" y="3167063"/>
          <p14:tracePt t="41907" x="1612900" y="3182938"/>
          <p14:tracePt t="41915" x="1612900" y="3197225"/>
          <p14:tracePt t="41923" x="1612900" y="3213100"/>
          <p14:tracePt t="41938" x="1612900" y="3227388"/>
          <p14:tracePt t="41939" x="1612900" y="3241675"/>
          <p14:tracePt t="41954" x="1612900" y="3257550"/>
          <p14:tracePt t="41954" x="1612900" y="3271838"/>
          <p14:tracePt t="41963" x="1612900" y="3287713"/>
          <p14:tracePt t="41979" x="1612900" y="3302000"/>
          <p14:tracePt t="41994" x="1612900" y="3316288"/>
          <p14:tracePt t="42010" x="1612900" y="3332163"/>
          <p14:tracePt t="42033" x="1612900" y="3346450"/>
          <p14:tracePt t="42272" x="1612900" y="3332163"/>
          <p14:tracePt t="42305" x="1612900" y="3316288"/>
          <p14:tracePt t="42305" x="1612900" y="3302000"/>
          <p14:tracePt t="42336" x="1612900" y="3287713"/>
          <p14:tracePt t="42336" x="1612900" y="3271838"/>
          <p14:tracePt t="42353" x="1612900" y="3257550"/>
          <p14:tracePt t="42370" x="1612900" y="3241675"/>
          <p14:tracePt t="42387" x="1612900" y="3227388"/>
          <p14:tracePt t="42402" x="1612900" y="3213100"/>
          <p14:tracePt t="42418" x="1612900" y="3197225"/>
          <p14:tracePt t="42450" x="1612900" y="3182938"/>
          <p14:tracePt t="42467" x="1598613" y="3182938"/>
          <p14:tracePt t="42474" x="1598613" y="3167063"/>
          <p14:tracePt t="42521" x="1598613" y="3152775"/>
          <p14:tracePt t="43367" x="1598613" y="3136900"/>
          <p14:tracePt t="43799" x="1598613" y="3122613"/>
          <p14:tracePt t="43811" x="1598613" y="3108325"/>
          <p14:tracePt t="43820" x="1598613" y="3092450"/>
          <p14:tracePt t="43828" x="1598613" y="3078163"/>
          <p14:tracePt t="43844" x="1598613" y="3062288"/>
          <p14:tracePt t="43852" x="1598613" y="3048000"/>
          <p14:tracePt t="43868" x="1598613" y="3033713"/>
          <p14:tracePt t="43876" x="1598613" y="3017838"/>
          <p14:tracePt t="43928" x="1598613" y="3003550"/>
          <p14:tracePt t="44056" x="1598613" y="3017838"/>
          <p14:tracePt t="44073" x="1612900" y="3033713"/>
          <p14:tracePt t="44081" x="1612900" y="3048000"/>
          <p14:tracePt t="44097" x="1612900" y="3078163"/>
          <p14:tracePt t="44098" x="1612900" y="3092450"/>
          <p14:tracePt t="44113" x="1628775" y="3108325"/>
          <p14:tracePt t="44114" x="1628775" y="3122613"/>
          <p14:tracePt t="44131" x="1628775" y="3136900"/>
          <p14:tracePt t="44131" x="1628775" y="3152775"/>
          <p14:tracePt t="44147" x="1628775" y="3167063"/>
          <p14:tracePt t="44147" x="1628775" y="3182938"/>
          <p14:tracePt t="44178" x="1628775" y="3197225"/>
          <p14:tracePt t="44194" x="1628775" y="3213100"/>
          <p14:tracePt t="44284" x="1628775" y="3197225"/>
          <p14:tracePt t="44301" x="1628775" y="3182938"/>
          <p14:tracePt t="44319" x="1628775" y="3167063"/>
          <p14:tracePt t="44319" x="1628775" y="3152775"/>
          <p14:tracePt t="44334" x="1628775" y="3136900"/>
          <p14:tracePt t="44335" x="1628775" y="3122613"/>
          <p14:tracePt t="44351" x="1628775" y="3108325"/>
          <p14:tracePt t="44352" x="1628775" y="3092450"/>
          <p14:tracePt t="44367" x="1628775" y="3078163"/>
          <p14:tracePt t="44384" x="1628775" y="3062288"/>
          <p14:tracePt t="44384" x="1628775" y="3048000"/>
          <p14:tracePt t="44399" x="1628775" y="3033713"/>
          <p14:tracePt t="44407" x="1628775" y="3017838"/>
          <p14:tracePt t="44424" x="1628775" y="3003550"/>
          <p14:tracePt t="44560" x="1628775" y="3017838"/>
          <p14:tracePt t="44578" x="1628775" y="3033713"/>
          <p14:tracePt t="44578" x="1628775" y="3048000"/>
          <p14:tracePt t="44593" x="1628775" y="3062288"/>
          <p14:tracePt t="44609" x="1628775" y="3078163"/>
          <p14:tracePt t="44609" x="1628775" y="3092450"/>
          <p14:tracePt t="44625" x="1628775" y="3108325"/>
          <p14:tracePt t="44626" x="1628775" y="3122613"/>
          <p14:tracePt t="44641" x="1628775" y="3136900"/>
          <p14:tracePt t="44657" x="1628775" y="3152775"/>
          <p14:tracePt t="44689" x="1628775" y="3167063"/>
          <p14:tracePt t="44745" x="1628775" y="3152775"/>
          <p14:tracePt t="44761" x="1628775" y="3136900"/>
          <p14:tracePt t="44768" x="1628775" y="3122613"/>
          <p14:tracePt t="44784" x="1628775" y="3108325"/>
          <p14:tracePt t="44792" x="1628775" y="3092450"/>
          <p14:tracePt t="44814" x="1628775" y="3078163"/>
          <p14:tracePt t="44829" x="1612900" y="3062288"/>
          <p14:tracePt t="44837" x="1612900" y="3048000"/>
          <p14:tracePt t="44856" x="1612900" y="3033713"/>
          <p14:tracePt t="44998" x="1612900" y="3048000"/>
          <p14:tracePt t="45013" x="1612900" y="3062288"/>
          <p14:tracePt t="45021" x="1612900" y="3078163"/>
          <p14:tracePt t="45046" x="1612900" y="3092450"/>
          <p14:tracePt t="45077" x="1612900" y="3108325"/>
          <p14:tracePt t="46091" x="1612900" y="3122613"/>
          <p14:tracePt t="46119" x="1612900" y="3136900"/>
          <p14:tracePt t="46136" x="1612900" y="3152775"/>
          <p14:tracePt t="46168" x="1628775" y="3167063"/>
          <p14:tracePt t="46193" x="1628775" y="3182938"/>
          <p14:tracePt t="46254" x="1643063" y="3182938"/>
          <p14:tracePt t="46284" x="1643063" y="3197225"/>
          <p14:tracePt t="46293" x="1658938" y="3197225"/>
          <p14:tracePt t="46325" x="1673225" y="3197225"/>
          <p14:tracePt t="46341" x="1689100" y="3213100"/>
          <p14:tracePt t="46359" x="1703388" y="3213100"/>
          <p14:tracePt t="46376" x="1717675" y="3213100"/>
          <p14:tracePt t="46392" x="1733550" y="3213100"/>
          <p14:tracePt t="46415" x="1747838" y="3213100"/>
          <p14:tracePt t="46432" x="1763713" y="3213100"/>
          <p14:tracePt t="46456" x="1778000" y="3213100"/>
          <p14:tracePt t="46472" x="1792288" y="3213100"/>
          <p14:tracePt t="46489" x="1792288" y="3197225"/>
          <p14:tracePt t="46497" x="1808163" y="3197225"/>
          <p14:tracePt t="46512" x="1822450" y="3197225"/>
          <p14:tracePt t="46512" x="1822450" y="3182938"/>
          <p14:tracePt t="46520" x="1838325" y="3182938"/>
          <p14:tracePt t="46528" x="1838325" y="3167063"/>
          <p14:tracePt t="46545" x="1852613" y="3167063"/>
          <p14:tracePt t="46560" x="1852613" y="3152775"/>
          <p14:tracePt t="46569" x="1866900" y="3152775"/>
          <p14:tracePt t="46585" x="1866900" y="3136900"/>
          <p14:tracePt t="46601" x="1866900" y="3122613"/>
          <p14:tracePt t="46637" x="1866900" y="3108325"/>
          <p14:tracePt t="46695" x="1866900" y="3092450"/>
          <p14:tracePt t="47328" x="1882775" y="3092450"/>
          <p14:tracePt t="47344" x="1897063" y="3092450"/>
          <p14:tracePt t="47345" x="1897063" y="3108325"/>
          <p14:tracePt t="47360" x="1912938" y="3108325"/>
          <p14:tracePt t="47361" x="1912938" y="3122613"/>
          <p14:tracePt t="47377" x="1927225" y="3122613"/>
          <p14:tracePt t="47393" x="1927225" y="3136900"/>
          <p14:tracePt t="47394" x="1943100" y="3136900"/>
          <p14:tracePt t="47419" x="1957388" y="3152775"/>
          <p14:tracePt t="47420" x="1971675" y="3152775"/>
          <p14:tracePt t="47438" x="1987550" y="3167063"/>
          <p14:tracePt t="47458" x="2001838" y="3167063"/>
          <p14:tracePt t="47473" x="2017713" y="3182938"/>
          <p14:tracePt t="47491" x="2032000" y="3182938"/>
          <p14:tracePt t="47506" x="2046288" y="3182938"/>
          <p14:tracePt t="47514" x="2062163" y="3182938"/>
          <p14:tracePt t="47522" x="2076450" y="3182938"/>
          <p14:tracePt t="47530" x="2092325" y="3182938"/>
          <p14:tracePt t="47546" x="2106613" y="3182938"/>
          <p14:tracePt t="47561" x="2120900" y="3182938"/>
          <p14:tracePt t="47561" x="2136775" y="3182938"/>
          <p14:tracePt t="47577" x="2151063" y="3182938"/>
          <p14:tracePt t="47600" x="2166938" y="3182938"/>
          <p14:tracePt t="47607" x="2181225" y="3182938"/>
          <p14:tracePt t="47623" x="2181225" y="3167063"/>
          <p14:tracePt t="47640" x="2197100" y="3167063"/>
          <p14:tracePt t="47647" x="2197100" y="3152775"/>
          <p14:tracePt t="47672" x="2211388" y="3136900"/>
          <p14:tracePt t="47698" x="2211388" y="3122613"/>
          <p14:tracePt t="47713" x="2211388" y="3108325"/>
          <p14:tracePt t="47738" x="2211388" y="3092450"/>
          <p14:tracePt t="47762" x="2211388" y="3078163"/>
          <p14:tracePt t="47770" x="2225675" y="3078163"/>
          <p14:tracePt t="48382" x="2225675" y="3092450"/>
          <p14:tracePt t="48398" x="2241550" y="3092450"/>
          <p14:tracePt t="48399" x="2241550" y="3108325"/>
          <p14:tracePt t="48406" x="2255838" y="3108325"/>
          <p14:tracePt t="48414" x="2271713" y="3122613"/>
          <p14:tracePt t="48438" x="2271713" y="3136900"/>
          <p14:tracePt t="48439" x="2286000" y="3136900"/>
          <p14:tracePt t="48455" x="2300288" y="3152775"/>
          <p14:tracePt t="48473" x="2316163" y="3152775"/>
          <p14:tracePt t="48482" x="2330450" y="3167063"/>
          <p14:tracePt t="48507" x="2346325" y="3167063"/>
          <p14:tracePt t="48539" x="2360613" y="3167063"/>
          <p14:tracePt t="48572" x="2374900" y="3167063"/>
          <p14:tracePt t="48625" x="2390775" y="3167063"/>
          <p14:tracePt t="48655" x="2405063" y="3152775"/>
          <p14:tracePt t="48680" x="2405063" y="3136900"/>
          <p14:tracePt t="48696" x="2420938" y="3136900"/>
          <p14:tracePt t="48711" x="2420938" y="3122613"/>
          <p14:tracePt t="48728" x="2435225" y="3108325"/>
          <p14:tracePt t="48761" x="2435225" y="3092450"/>
          <p14:tracePt t="48769" x="2451100" y="3092450"/>
          <p14:tracePt t="48792" x="2451100" y="3078163"/>
          <p14:tracePt t="48800" x="2465388" y="3078163"/>
          <p14:tracePt t="48807" x="2465388" y="3062288"/>
          <p14:tracePt t="48824" x="2479675" y="3062288"/>
          <p14:tracePt t="48840" x="2495550" y="3048000"/>
          <p14:tracePt t="48865" x="2509838" y="3048000"/>
          <p14:tracePt t="48866" x="2509838" y="3033713"/>
          <p14:tracePt t="48888" x="2525713" y="3033713"/>
          <p14:tracePt t="48917" x="2525713" y="3017838"/>
          <p14:tracePt t="49392" x="2540000" y="3017838"/>
          <p14:tracePt t="49400" x="2554288" y="3033713"/>
          <p14:tracePt t="49409" x="2570163" y="3033713"/>
          <p14:tracePt t="49419" x="2570163" y="3048000"/>
          <p14:tracePt t="49427" x="2584450" y="3062288"/>
          <p14:tracePt t="49443" x="2600325" y="3062288"/>
          <p14:tracePt t="49444" x="2614613" y="3078163"/>
          <p14:tracePt t="49452" x="2628900" y="3078163"/>
          <p14:tracePt t="49462" x="2644775" y="3092450"/>
          <p14:tracePt t="49487" x="2659063" y="3092450"/>
          <p14:tracePt t="49488" x="2659063" y="3108325"/>
          <p14:tracePt t="49488" x="2674938" y="3108325"/>
          <p14:tracePt t="49504" x="2689225" y="3108325"/>
          <p14:tracePt t="49542" x="2705100" y="3108325"/>
          <p14:tracePt t="49559" x="2719388" y="3108325"/>
          <p14:tracePt t="49596" x="2733675" y="3108325"/>
          <p14:tracePt t="49612" x="2749550" y="3108325"/>
          <p14:tracePt t="49628" x="2763838" y="3108325"/>
          <p14:tracePt t="49660" x="2779713" y="3108325"/>
          <p14:tracePt t="49684" x="2779713" y="3092450"/>
          <p14:tracePt t="49692" x="2794000" y="3092450"/>
          <p14:tracePt t="49724" x="2808288" y="3078163"/>
          <p14:tracePt t="49755" x="2824163" y="3062288"/>
          <p14:tracePt t="49774" x="2838450" y="3062288"/>
          <p14:tracePt t="49790" x="2838450" y="3048000"/>
          <p14:tracePt t="49806" x="2854325" y="3048000"/>
          <p14:tracePt t="49865" x="2868613" y="3033713"/>
          <p14:tracePt t="50337" x="2882900" y="3033713"/>
          <p14:tracePt t="50353" x="2882900" y="3048000"/>
          <p14:tracePt t="50369" x="2898775" y="3048000"/>
          <p14:tracePt t="50386" x="2913063" y="3062288"/>
          <p14:tracePt t="50403" x="2928938" y="3062288"/>
          <p14:tracePt t="50410" x="2943225" y="3062288"/>
          <p14:tracePt t="50426" x="2959100" y="3062288"/>
          <p14:tracePt t="50441" x="2973388" y="3078163"/>
          <p14:tracePt t="50449" x="2987675" y="3078163"/>
          <p14:tracePt t="50467" x="3003550" y="3078163"/>
          <p14:tracePt t="50489" x="3017838" y="3078163"/>
          <p14:tracePt t="50490" x="3033713" y="3078163"/>
          <p14:tracePt t="50512" x="3048000" y="3078163"/>
          <p14:tracePt t="50528" x="3062288" y="3078163"/>
          <p14:tracePt t="50545" x="3078163" y="3078163"/>
          <p14:tracePt t="50569" x="3092450" y="3078163"/>
          <p14:tracePt t="50592" x="3108325" y="3078163"/>
          <p14:tracePt t="50622" x="3122613" y="3078163"/>
          <p14:tracePt t="50652" x="3136900" y="3078163"/>
          <p14:tracePt t="50719" x="3152775" y="3078163"/>
          <p14:tracePt t="50736" x="3152775" y="3062288"/>
          <p14:tracePt t="51307" x="3167063" y="3062288"/>
          <p14:tracePt t="51323" x="3182938" y="3062288"/>
          <p14:tracePt t="51331" x="3197225" y="3062288"/>
          <p14:tracePt t="51348" x="3213100" y="3062288"/>
          <p14:tracePt t="51364" x="3227388" y="3062288"/>
          <p14:tracePt t="51373" x="3241675" y="3062288"/>
          <p14:tracePt t="51388" x="3257550" y="3062288"/>
          <p14:tracePt t="51395" x="3271838" y="3062288"/>
          <p14:tracePt t="51411" x="3287713" y="3048000"/>
          <p14:tracePt t="51428" x="3302000" y="3048000"/>
          <p14:tracePt t="51444" x="3316288" y="3048000"/>
          <p14:tracePt t="51474" x="3332163" y="3048000"/>
          <p14:tracePt t="51505" x="3346450" y="3048000"/>
          <p14:tracePt t="51521" x="3362325" y="3048000"/>
          <p14:tracePt t="51559" x="3376613" y="3048000"/>
          <p14:tracePt t="51584" x="3390900" y="3048000"/>
          <p14:tracePt t="51615" x="3406775" y="3048000"/>
          <p14:tracePt t="51668" x="3421063" y="3048000"/>
          <p14:tracePt t="51699" x="3436938" y="3048000"/>
          <p14:tracePt t="52200" x="3451225" y="3048000"/>
          <p14:tracePt t="52218" x="3467100" y="3048000"/>
          <p14:tracePt t="52234" x="3481388" y="3048000"/>
          <p14:tracePt t="52250" x="3495675" y="3033713"/>
          <p14:tracePt t="52251" x="3511550" y="3033713"/>
          <p14:tracePt t="52267" x="3525838" y="3033713"/>
          <p14:tracePt t="52283" x="3541713" y="3033713"/>
          <p14:tracePt t="52291" x="3556000" y="3033713"/>
          <p14:tracePt t="52306" x="3570288" y="3033713"/>
          <p14:tracePt t="52323" x="3586163" y="3033713"/>
          <p14:tracePt t="52340" x="3600450" y="3033713"/>
          <p14:tracePt t="52356" x="3616325" y="3033713"/>
          <p14:tracePt t="52371" x="3630613" y="3033713"/>
          <p14:tracePt t="52387" x="3644900" y="3033713"/>
          <p14:tracePt t="52387" x="3644900" y="3017838"/>
          <p14:tracePt t="52403" x="3660775" y="3017838"/>
          <p14:tracePt t="52419" x="3675063" y="3017838"/>
          <p14:tracePt t="52427" x="3690938" y="3017838"/>
          <p14:tracePt t="52443" x="3705225" y="3017838"/>
          <p14:tracePt t="52467" x="3721100" y="3017838"/>
          <p14:tracePt t="52491" x="3735388" y="3017838"/>
          <p14:tracePt t="52525" x="3749675" y="3017838"/>
          <p14:tracePt t="53192" x="3765550" y="3017838"/>
          <p14:tracePt t="53209" x="3779838" y="3017838"/>
          <p14:tracePt t="53209" x="3795713" y="3017838"/>
          <p14:tracePt t="53225" x="3810000" y="3017838"/>
          <p14:tracePt t="53225" x="3824288" y="3017838"/>
          <p14:tracePt t="53241" x="3840163" y="3017838"/>
          <p14:tracePt t="53257" x="3854450" y="3017838"/>
          <p14:tracePt t="53258" x="3870325" y="3017838"/>
          <p14:tracePt t="53273" x="3884613" y="3017838"/>
          <p14:tracePt t="53281" x="3898900" y="3017838"/>
          <p14:tracePt t="53289" x="3914775" y="3017838"/>
          <p14:tracePt t="53304" x="3929063" y="3017838"/>
          <p14:tracePt t="53319" x="3944938" y="3017838"/>
          <p14:tracePt t="53342" x="3959225" y="3017838"/>
          <p14:tracePt t="53366" x="3975100" y="3017838"/>
          <p14:tracePt t="53382" x="3989388" y="3017838"/>
          <p14:tracePt t="53413" x="4003675" y="3017838"/>
          <p14:tracePt t="53444" x="4019550" y="3017838"/>
          <p14:tracePt t="53452" x="4033838" y="3017838"/>
          <p14:tracePt t="53486" x="4049713" y="3017838"/>
          <p14:tracePt t="53906" x="4064000" y="3017838"/>
          <p14:tracePt t="53939" x="4078288" y="3017838"/>
          <p14:tracePt t="53955" x="4094163" y="3017838"/>
          <p14:tracePt t="53963" x="4108450" y="3017838"/>
          <p14:tracePt t="53971" x="4124325" y="3017838"/>
          <p14:tracePt t="53988" x="4138613" y="3017838"/>
          <p14:tracePt t="54003" x="4152900" y="3017838"/>
          <p14:tracePt t="54003" x="4168775" y="3017838"/>
          <p14:tracePt t="54019" x="4183063" y="3003550"/>
          <p14:tracePt t="54028" x="4198938" y="3003550"/>
          <p14:tracePt t="54045" x="4213225" y="3003550"/>
          <p14:tracePt t="54062" x="4229100" y="3003550"/>
          <p14:tracePt t="54077" x="4243388" y="3003550"/>
          <p14:tracePt t="54093" x="4257675" y="3003550"/>
          <p14:tracePt t="54110" x="4273550" y="3003550"/>
          <p14:tracePt t="54127" x="4287838" y="3003550"/>
          <p14:tracePt t="54157" x="4303713" y="3003550"/>
          <p14:tracePt t="54174" x="4318000" y="3003550"/>
          <p14:tracePt t="54189" x="4332288" y="3003550"/>
          <p14:tracePt t="54206" x="4348163" y="3003550"/>
          <p14:tracePt t="54222" x="4362450" y="3003550"/>
          <p14:tracePt t="54238" x="4378325" y="3003550"/>
          <p14:tracePt t="54658" x="4392613" y="3003550"/>
          <p14:tracePt t="54690" x="4406900" y="3003550"/>
          <p14:tracePt t="54698" x="4422775" y="3003550"/>
          <p14:tracePt t="54715" x="4437063" y="3003550"/>
          <p14:tracePt t="54730" x="4452938" y="2987675"/>
          <p14:tracePt t="54730" x="4467225" y="2987675"/>
          <p14:tracePt t="54738" x="4483100" y="2987675"/>
          <p14:tracePt t="54747" x="4497388" y="2987675"/>
          <p14:tracePt t="54755" x="4511675" y="2987675"/>
          <p14:tracePt t="54763" x="4527550" y="2987675"/>
          <p14:tracePt t="54772" x="4541838" y="2987675"/>
          <p14:tracePt t="54780" x="4541838" y="2973388"/>
          <p14:tracePt t="54788" x="4557713" y="2973388"/>
          <p14:tracePt t="54795" x="4572000" y="2973388"/>
          <p14:tracePt t="54804" x="4586288" y="2973388"/>
          <p14:tracePt t="54812" x="4602163" y="2973388"/>
          <p14:tracePt t="54828" x="4616450" y="2973388"/>
          <p14:tracePt t="54836" x="4632325" y="2973388"/>
          <p14:tracePt t="54852" x="4646613" y="2973388"/>
          <p14:tracePt t="54860" x="4660900" y="2973388"/>
          <p14:tracePt t="54877" x="4676775" y="2973388"/>
          <p14:tracePt t="54893" x="4691063" y="2973388"/>
          <p14:tracePt t="54918" x="4706938" y="2973388"/>
          <p14:tracePt t="54950" x="4721225" y="2973388"/>
          <p14:tracePt t="55738" x="4751388" y="2973388"/>
          <p14:tracePt t="55739" x="4811713" y="2987675"/>
          <p14:tracePt t="55755" x="4914900" y="3033713"/>
          <p14:tracePt t="55756" x="5005388" y="3062288"/>
          <p14:tracePt t="55773" x="5110163" y="3122613"/>
          <p14:tracePt t="55773" x="5229225" y="3182938"/>
          <p14:tracePt t="55781" x="5468938" y="3316288"/>
          <p14:tracePt t="55792" x="5797550" y="3511550"/>
          <p14:tracePt t="55811" x="6035675" y="3644900"/>
          <p14:tracePt t="55811" x="6230938" y="3765550"/>
          <p14:tracePt t="55829" x="6319838" y="3810000"/>
          <p14:tracePt t="55830" x="6469063" y="3898900"/>
          <p14:tracePt t="55847" x="6634163" y="3975100"/>
          <p14:tracePt t="55847" x="6753225" y="4019550"/>
          <p14:tracePt t="55847" x="6858000" y="4049713"/>
          <p14:tracePt t="56166" x="6872288" y="4049713"/>
          <p14:tracePt t="56182" x="6946900" y="4049713"/>
          <p14:tracePt t="56183" x="7037388" y="4064000"/>
          <p14:tracePt t="56200" x="7156450" y="4094163"/>
          <p14:tracePt t="56201" x="7261225" y="4124325"/>
          <p14:tracePt t="56219" x="7366000" y="4183063"/>
          <p14:tracePt t="56219" x="7485063" y="4243388"/>
          <p14:tracePt t="56237" x="7589838" y="4303713"/>
          <p14:tracePt t="56238" x="7754938" y="4406900"/>
          <p14:tracePt t="56245" x="7874000" y="4497388"/>
          <p14:tracePt t="56255" x="7978775" y="4586288"/>
          <p14:tracePt t="56272" x="8053388" y="4660900"/>
          <p14:tracePt t="56273" x="8067675" y="4691063"/>
          <p14:tracePt t="56280" x="8113713" y="4751388"/>
          <p14:tracePt t="56290" x="8142288" y="4781550"/>
          <p14:tracePt t="56307" x="8172450" y="4811713"/>
          <p14:tracePt t="56307" x="8188325" y="4826000"/>
          <p14:tracePt t="56325" x="8202613" y="484028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3D540A3A-5C3A-0642-A982-20EA8EB5604C}"/>
              </a:ext>
            </a:extLst>
          </p:cNvPr>
          <p:cNvSpPr/>
          <p:nvPr/>
        </p:nvSpPr>
        <p:spPr>
          <a:xfrm>
            <a:off x="28257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7014A9-3532-4520-86A4-FBD8BF9284F5}"/>
              </a:ext>
            </a:extLst>
          </p:cNvPr>
          <p:cNvSpPr/>
          <p:nvPr/>
        </p:nvSpPr>
        <p:spPr>
          <a:xfrm>
            <a:off x="5103788" y="3366849"/>
            <a:ext cx="842637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_________ straw is the tallest.</a:t>
            </a:r>
          </a:p>
          <a:p>
            <a:b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br>
              <a:rPr lang="en-GB" sz="14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_________ straw is the shortest.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F2CF405-54EC-41D8-B61A-E7F7FA205BC6}"/>
              </a:ext>
            </a:extLst>
          </p:cNvPr>
          <p:cNvSpPr/>
          <p:nvPr/>
        </p:nvSpPr>
        <p:spPr>
          <a:xfrm>
            <a:off x="6133212" y="3240602"/>
            <a:ext cx="13316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green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7972A1A-3391-408A-9DB2-ADEEE58575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806532" y="3166089"/>
            <a:ext cx="4210206" cy="73380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E8529ED-FC22-4198-ACB9-13283445D0D8}"/>
              </a:ext>
            </a:extLst>
          </p:cNvPr>
          <p:cNvSpPr/>
          <p:nvPr/>
        </p:nvSpPr>
        <p:spPr>
          <a:xfrm>
            <a:off x="534852" y="3126892"/>
            <a:ext cx="268173" cy="2295796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AF2B1AD-EA24-4D74-AD71-75C5E66A78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62589" y="3166088"/>
            <a:ext cx="4210206" cy="73380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7A7A96D-C5D0-4E60-8B8C-D07BDB5D392F}"/>
              </a:ext>
            </a:extLst>
          </p:cNvPr>
          <p:cNvSpPr/>
          <p:nvPr/>
        </p:nvSpPr>
        <p:spPr>
          <a:xfrm>
            <a:off x="2203973" y="3907289"/>
            <a:ext cx="268173" cy="1515397"/>
          </a:xfrm>
          <a:prstGeom prst="rect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6833EA4-4C3C-43D6-A1F4-F9F055771D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508536" y="3166088"/>
            <a:ext cx="4210206" cy="73380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0E46517-6413-4ABF-8E2B-A60BF8042864}"/>
              </a:ext>
            </a:extLst>
          </p:cNvPr>
          <p:cNvSpPr/>
          <p:nvPr/>
        </p:nvSpPr>
        <p:spPr>
          <a:xfrm>
            <a:off x="3849920" y="2006856"/>
            <a:ext cx="268173" cy="3415831"/>
          </a:xfrm>
          <a:prstGeom prst="rect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E8411EB-A5C9-440B-A1A9-B0C3CAA648E4}"/>
              </a:ext>
            </a:extLst>
          </p:cNvPr>
          <p:cNvSpPr/>
          <p:nvPr/>
        </p:nvSpPr>
        <p:spPr>
          <a:xfrm>
            <a:off x="6096000" y="4334523"/>
            <a:ext cx="13316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pink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1E95FA4-39BE-4405-AE1A-23BFC643316D}"/>
              </a:ext>
            </a:extLst>
          </p:cNvPr>
          <p:cNvSpPr/>
          <p:nvPr/>
        </p:nvSpPr>
        <p:spPr>
          <a:xfrm>
            <a:off x="5109185" y="555735"/>
            <a:ext cx="842637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yellow straw is _______cm.</a:t>
            </a:r>
            <a:b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b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pink straw is _______cm.</a:t>
            </a:r>
            <a:b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b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green straw is _______cm.</a:t>
            </a:r>
            <a:b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endParaRPr lang="en-GB" sz="3200" b="1" dirty="0">
              <a:latin typeface="Comic Sans MS" panose="030F0902030302020204" pitchFamily="66" charset="0"/>
              <a:ea typeface="Yu Gothic UI" panose="020B0500000000000000" pitchFamily="34" charset="-128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BEA2E99-ACBA-4916-9409-9501D696493A}"/>
              </a:ext>
            </a:extLst>
          </p:cNvPr>
          <p:cNvSpPr/>
          <p:nvPr/>
        </p:nvSpPr>
        <p:spPr>
          <a:xfrm>
            <a:off x="9076571" y="493027"/>
            <a:ext cx="11967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526C9FE-2A8C-46DE-8F7C-CC515873A813}"/>
              </a:ext>
            </a:extLst>
          </p:cNvPr>
          <p:cNvSpPr/>
          <p:nvPr/>
        </p:nvSpPr>
        <p:spPr>
          <a:xfrm>
            <a:off x="8656545" y="1428233"/>
            <a:ext cx="13316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C0F5B71-C598-448A-8C19-984F4FE4D894}"/>
              </a:ext>
            </a:extLst>
          </p:cNvPr>
          <p:cNvSpPr/>
          <p:nvPr/>
        </p:nvSpPr>
        <p:spPr>
          <a:xfrm>
            <a:off x="8992815" y="2415750"/>
            <a:ext cx="11967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71F4F5-9D2E-FD4B-96AF-DDC8AA9C2A2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4916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612"/>
    </mc:Choice>
    <mc:Fallback>
      <p:transition spd="slow" advTm="87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  <p:bldP spid="16" grpId="0"/>
      <p:bldP spid="22" grpId="0"/>
      <p:bldP spid="24" grpId="0"/>
      <p:bldP spid="25" grpId="0"/>
    </p:bldLst>
  </p:timing>
  <p:extLst>
    <p:ext uri="{3A86A75C-4F4B-4683-9AE1-C65F6400EC91}">
      <p14:laserTraceLst xmlns:p14="http://schemas.microsoft.com/office/powerpoint/2010/main">
        <p14:tracePtLst>
          <p14:tracePt t="971" x="8158163" y="4856163"/>
          <p14:tracePt t="971" x="8067675" y="4914900"/>
          <p14:tracePt t="992" x="7993063" y="5005388"/>
          <p14:tracePt t="992" x="7859713" y="5154613"/>
          <p14:tracePt t="1012" x="7799388" y="5245100"/>
          <p14:tracePt t="1013" x="7754938" y="5319713"/>
          <p14:tracePt t="1020" x="7708900" y="5408613"/>
          <p14:tracePt t="1033" x="7589838" y="5648325"/>
          <p14:tracePt t="1054" x="7515225" y="5827713"/>
          <p14:tracePt t="1054" x="7440613" y="5991225"/>
          <p14:tracePt t="1055" x="7380288" y="6156325"/>
          <p14:tracePt t="1084" x="7291388" y="6484938"/>
          <p14:tracePt t="1084" x="7261225" y="6559550"/>
          <p14:tracePt t="1102" x="7231063" y="6678613"/>
          <p14:tracePt t="14968" x="2211388" y="6289675"/>
          <p14:tracePt t="14976" x="1927225" y="6096000"/>
          <p14:tracePt t="14985" x="1673225" y="5930900"/>
          <p14:tracePt t="14993" x="1479550" y="5781675"/>
          <p14:tracePt t="15001" x="1389063" y="5722938"/>
          <p14:tracePt t="15011" x="1255713" y="5618163"/>
          <p14:tracePt t="15019" x="1135063" y="5527675"/>
          <p14:tracePt t="15036" x="1090613" y="5513388"/>
          <p14:tracePt t="15037" x="1016000" y="5453063"/>
          <p14:tracePt t="15055" x="971550" y="5408613"/>
          <p14:tracePt t="15055" x="941388" y="5364163"/>
          <p14:tracePt t="15063" x="927100" y="5303838"/>
          <p14:tracePt t="15355" x="911225" y="5303838"/>
          <p14:tracePt t="15371" x="896938" y="5303838"/>
          <p14:tracePt t="15380" x="881063" y="5303838"/>
          <p14:tracePt t="15389" x="866775" y="5303838"/>
          <p14:tracePt t="15411" x="850900" y="5303838"/>
          <p14:tracePt t="15434" x="836613" y="5319713"/>
          <p14:tracePt t="15450" x="836613" y="5334000"/>
          <p14:tracePt t="15451" x="836613" y="5364163"/>
          <p14:tracePt t="15458" x="836613" y="5378450"/>
          <p14:tracePt t="15474" x="822325" y="5394325"/>
          <p14:tracePt t="15474" x="822325" y="5422900"/>
          <p14:tracePt t="15490" x="822325" y="5438775"/>
          <p14:tracePt t="15491" x="822325" y="5453063"/>
          <p14:tracePt t="15498" x="822325" y="5468938"/>
          <p14:tracePt t="15506" x="822325" y="5483225"/>
          <p14:tracePt t="15522" x="822325" y="5499100"/>
          <p14:tracePt t="15561" x="822325" y="5513388"/>
          <p14:tracePt t="15673" x="806450" y="5513388"/>
          <p14:tracePt t="15717" x="806450" y="5527675"/>
          <p14:tracePt t="16038" x="806450" y="5513388"/>
          <p14:tracePt t="16046" x="806450" y="5499100"/>
          <p14:tracePt t="16062" x="806450" y="5468938"/>
          <p14:tracePt t="16071" x="806450" y="5453063"/>
          <p14:tracePt t="16080" x="806450" y="5422900"/>
          <p14:tracePt t="16088" x="806450" y="5394325"/>
          <p14:tracePt t="16096" x="806450" y="5348288"/>
          <p14:tracePt t="16104" x="806450" y="5319713"/>
          <p14:tracePt t="16113" x="806450" y="5273675"/>
          <p14:tracePt t="16121" x="806450" y="5214938"/>
          <p14:tracePt t="16137" x="806450" y="5140325"/>
          <p14:tracePt t="16138" x="806450" y="5065713"/>
          <p14:tracePt t="16153" x="806450" y="4900613"/>
          <p14:tracePt t="16160" x="806450" y="4811713"/>
          <p14:tracePt t="16168" x="806450" y="4737100"/>
          <p14:tracePt t="16177" x="806450" y="4660900"/>
          <p14:tracePt t="16185" x="806450" y="4572000"/>
          <p14:tracePt t="16193" x="806450" y="4497388"/>
          <p14:tracePt t="16201" x="822325" y="4422775"/>
          <p14:tracePt t="16210" x="822325" y="4362450"/>
          <p14:tracePt t="16226" x="822325" y="4287838"/>
          <p14:tracePt t="16226" x="822325" y="4243388"/>
          <p14:tracePt t="16242" x="822325" y="4213225"/>
          <p14:tracePt t="16242" x="822325" y="4168775"/>
          <p14:tracePt t="16250" x="822325" y="4124325"/>
          <p14:tracePt t="16266" x="822325" y="4033838"/>
          <p14:tracePt t="16274" x="822325" y="4003675"/>
          <p14:tracePt t="16283" x="822325" y="3975100"/>
          <p14:tracePt t="16290" x="822325" y="3944938"/>
          <p14:tracePt t="16299" x="822325" y="3914775"/>
          <p14:tracePt t="16307" x="822325" y="3884613"/>
          <p14:tracePt t="16315" x="822325" y="3854450"/>
          <p14:tracePt t="16323" x="822325" y="3824288"/>
          <p14:tracePt t="16331" x="822325" y="3810000"/>
          <p14:tracePt t="16339" x="836613" y="3779838"/>
          <p14:tracePt t="16347" x="836613" y="3749675"/>
          <p14:tracePt t="16363" x="836613" y="3735388"/>
          <p14:tracePt t="16363" x="850900" y="3705225"/>
          <p14:tracePt t="16371" x="850900" y="3675063"/>
          <p14:tracePt t="16380" x="850900" y="3644900"/>
          <p14:tracePt t="16388" x="866775" y="3630613"/>
          <p14:tracePt t="16405" x="866775" y="3600450"/>
          <p14:tracePt t="16405" x="866775" y="3586163"/>
          <p14:tracePt t="16420" x="881063" y="3556000"/>
          <p14:tracePt t="16421" x="881063" y="3541713"/>
          <p14:tracePt t="16429" x="881063" y="3511550"/>
          <p14:tracePt t="16437" x="896938" y="3481388"/>
          <p14:tracePt t="16445" x="896938" y="3467100"/>
          <p14:tracePt t="16463" x="896938" y="3451225"/>
          <p14:tracePt t="16464" x="911225" y="3436938"/>
          <p14:tracePt t="16479" x="911225" y="3421063"/>
          <p14:tracePt t="16480" x="911225" y="3390900"/>
          <p14:tracePt t="16495" x="927100" y="3390900"/>
          <p14:tracePt t="16496" x="927100" y="3376613"/>
          <p14:tracePt t="16503" x="927100" y="3362325"/>
          <p14:tracePt t="16519" x="927100" y="3346450"/>
          <p14:tracePt t="16535" x="927100" y="3332163"/>
          <p14:tracePt t="16566" x="927100" y="3316288"/>
          <p14:tracePt t="16617" x="927100" y="3302000"/>
          <p14:tracePt t="16655" x="927100" y="3287713"/>
          <p14:tracePt t="16708" x="927100" y="3271838"/>
          <p14:tracePt t="16740" x="927100" y="3257550"/>
          <p14:tracePt t="16756" x="927100" y="3241675"/>
          <p14:tracePt t="16789" x="927100" y="3227388"/>
          <p14:tracePt t="16821" x="911225" y="3227388"/>
          <p14:tracePt t="16844" x="911225" y="3213100"/>
          <p14:tracePt t="16903" x="896938" y="3213100"/>
          <p14:tracePt t="16934" x="881063" y="3227388"/>
          <p14:tracePt t="16934" x="866775" y="3257550"/>
          <p14:tracePt t="16951" x="866775" y="3287713"/>
          <p14:tracePt t="16952" x="836613" y="3316288"/>
          <p14:tracePt t="16968" x="822325" y="3376613"/>
          <p14:tracePt t="16969" x="806450" y="3436938"/>
          <p14:tracePt t="16987" x="776288" y="3511550"/>
          <p14:tracePt t="16987" x="717550" y="3675063"/>
          <p14:tracePt t="16995" x="687388" y="3749675"/>
          <p14:tracePt t="17004" x="657225" y="3840163"/>
          <p14:tracePt t="17014" x="642938" y="3914775"/>
          <p14:tracePt t="17023" x="612775" y="3989388"/>
          <p14:tracePt t="17040" x="596900" y="4064000"/>
          <p14:tracePt t="17040" x="582613" y="4138613"/>
          <p14:tracePt t="17048" x="582613" y="4198938"/>
          <p14:tracePt t="17059" x="568325" y="4229100"/>
          <p14:tracePt t="17059" x="568325" y="4287838"/>
          <p14:tracePt t="17083" x="568325" y="4332288"/>
          <p14:tracePt t="17084" x="568325" y="4378325"/>
          <p14:tracePt t="17084" x="568325" y="4422775"/>
          <p14:tracePt t="17092" x="568325" y="4437063"/>
          <p14:tracePt t="17106" x="568325" y="4467225"/>
          <p14:tracePt t="17115" x="568325" y="4497388"/>
          <p14:tracePt t="17125" x="568325" y="4527550"/>
          <p14:tracePt t="17125" x="568325" y="4541838"/>
          <p14:tracePt t="17133" x="568325" y="4557713"/>
          <p14:tracePt t="17155" x="568325" y="4572000"/>
          <p14:tracePt t="17156" x="568325" y="4586288"/>
          <p14:tracePt t="17171" x="568325" y="4602163"/>
          <p14:tracePt t="17171" x="568325" y="4616450"/>
          <p14:tracePt t="17180" x="568325" y="4632325"/>
          <p14:tracePt t="17195" x="568325" y="4646613"/>
          <p14:tracePt t="17195" x="568325" y="4660900"/>
          <p14:tracePt t="17210" x="568325" y="4676775"/>
          <p14:tracePt t="17211" x="568325" y="4691063"/>
          <p14:tracePt t="17226" x="568325" y="4706938"/>
          <p14:tracePt t="17227" x="568325" y="4721225"/>
          <p14:tracePt t="17241" x="568325" y="4737100"/>
          <p14:tracePt t="17242" x="568325" y="4751388"/>
          <p14:tracePt t="17258" x="568325" y="4765675"/>
          <p14:tracePt t="17258" x="568325" y="4781550"/>
          <p14:tracePt t="17273" x="568325" y="4811713"/>
          <p14:tracePt t="17289" x="568325" y="4826000"/>
          <p14:tracePt t="17290" x="568325" y="4856163"/>
          <p14:tracePt t="17305" x="568325" y="4870450"/>
          <p14:tracePt t="17306" x="582613" y="4886325"/>
          <p14:tracePt t="17323" x="582613" y="4900613"/>
          <p14:tracePt t="17323" x="582613" y="4930775"/>
          <p14:tracePt t="17338" x="596900" y="4945063"/>
          <p14:tracePt t="17339" x="596900" y="4960938"/>
          <p14:tracePt t="17355" x="596900" y="4975225"/>
          <p14:tracePt t="17355" x="612775" y="4991100"/>
          <p14:tracePt t="17371" x="612775" y="5019675"/>
          <p14:tracePt t="17372" x="627063" y="5035550"/>
          <p14:tracePt t="17380" x="627063" y="5049838"/>
          <p14:tracePt t="17397" x="627063" y="5065713"/>
          <p14:tracePt t="17411" x="642938" y="5065713"/>
          <p14:tracePt t="17412" x="642938" y="5080000"/>
          <p14:tracePt t="17477" x="642938" y="5065713"/>
          <p14:tracePt t="17493" x="642938" y="5019675"/>
          <p14:tracePt t="17494" x="642938" y="4975225"/>
          <p14:tracePt t="17502" x="627063" y="4900613"/>
          <p14:tracePt t="17510" x="596900" y="4765675"/>
          <p14:tracePt t="17518" x="568325" y="4646613"/>
          <p14:tracePt t="17536" x="552450" y="4527550"/>
          <p14:tracePt t="17537" x="538163" y="4378325"/>
          <p14:tracePt t="17545" x="538163" y="4303713"/>
          <p14:tracePt t="17556" x="508000" y="3914775"/>
          <p14:tracePt t="17564" x="508000" y="3854450"/>
          <p14:tracePt t="17573" x="508000" y="3705225"/>
          <p14:tracePt t="17581" x="508000" y="3600450"/>
          <p14:tracePt t="17589" x="508000" y="3495675"/>
          <p14:tracePt t="17597" x="508000" y="3390900"/>
          <p14:tracePt t="17606" x="508000" y="3316288"/>
          <p14:tracePt t="17614" x="508000" y="3287713"/>
          <p14:tracePt t="17622" x="508000" y="3227388"/>
          <p14:tracePt t="17630" x="508000" y="3167063"/>
          <p14:tracePt t="17645" x="508000" y="3122613"/>
          <p14:tracePt t="17645" x="508000" y="3092450"/>
          <p14:tracePt t="17653" x="508000" y="3062288"/>
          <p14:tracePt t="17662" x="508000" y="3033713"/>
          <p14:tracePt t="17670" x="522288" y="3017838"/>
          <p14:tracePt t="17677" x="522288" y="3003550"/>
          <p14:tracePt t="17695" x="522288" y="2973388"/>
          <p14:tracePt t="17710" x="522288" y="2959100"/>
          <p14:tracePt t="17726" x="522288" y="2943225"/>
          <p14:tracePt t="17750" x="522288" y="2928938"/>
          <p14:tracePt t="18178" x="538163" y="2928938"/>
          <p14:tracePt t="18178" x="552450" y="2943225"/>
          <p14:tracePt t="18195" x="596900" y="2943225"/>
          <p14:tracePt t="18195" x="627063" y="2943225"/>
          <p14:tracePt t="18196" x="687388" y="2959100"/>
          <p14:tracePt t="18212" x="731838" y="2973388"/>
          <p14:tracePt t="18212" x="792163" y="2973388"/>
          <p14:tracePt t="18220" x="850900" y="2987675"/>
          <p14:tracePt t="18229" x="911225" y="3003550"/>
          <p14:tracePt t="18237" x="941388" y="3003550"/>
          <p14:tracePt t="18247" x="985838" y="3017838"/>
          <p14:tracePt t="18263" x="1030288" y="3033713"/>
          <p14:tracePt t="18264" x="1076325" y="3033713"/>
          <p14:tracePt t="18280" x="1104900" y="3048000"/>
          <p14:tracePt t="18281" x="1135063" y="3048000"/>
          <p14:tracePt t="18296" x="1150938" y="3048000"/>
          <p14:tracePt t="18297" x="1165225" y="3062288"/>
          <p14:tracePt t="18312" x="1181100" y="3062288"/>
          <p14:tracePt t="18313" x="1195388" y="3062288"/>
          <p14:tracePt t="18328" x="1209675" y="3062288"/>
          <p14:tracePt t="18342" x="1209675" y="3078163"/>
          <p14:tracePt t="18351" x="1225550" y="3078163"/>
          <p14:tracePt t="18374" x="1239838" y="3078163"/>
          <p14:tracePt t="18391" x="1255713" y="3078163"/>
          <p14:tracePt t="18413" x="1270000" y="3092450"/>
          <p14:tracePt t="18437" x="1284288" y="3092450"/>
          <p14:tracePt t="18452" x="1300163" y="3092450"/>
          <p14:tracePt t="18483" x="1314450" y="3108325"/>
          <p14:tracePt t="18507" x="1330325" y="3108325"/>
          <p14:tracePt t="18516" x="1344613" y="3108325"/>
          <p14:tracePt t="18524" x="1344613" y="3122613"/>
          <p14:tracePt t="18539" x="1358900" y="3122613"/>
          <p14:tracePt t="18540" x="1374775" y="3122613"/>
          <p14:tracePt t="18549" x="1389063" y="3136900"/>
          <p14:tracePt t="18557" x="1404938" y="3136900"/>
          <p14:tracePt t="18582" x="1419225" y="3152775"/>
          <p14:tracePt t="18582" x="1435100" y="3152775"/>
          <p14:tracePt t="18601" x="1449388" y="3167063"/>
          <p14:tracePt t="18617" x="1463675" y="3167063"/>
          <p14:tracePt t="20413" x="1463675" y="3182938"/>
          <p14:tracePt t="20609" x="1479550" y="3182938"/>
          <p14:tracePt t="27480" x="1493838" y="3167063"/>
          <p14:tracePt t="27481" x="1524000" y="3152775"/>
          <p14:tracePt t="27501" x="1554163" y="3152775"/>
          <p14:tracePt t="27501" x="1733550" y="3078163"/>
          <p14:tracePt t="27509" x="1838325" y="3048000"/>
          <p14:tracePt t="27519" x="1943100" y="3017838"/>
          <p14:tracePt t="27537" x="2076450" y="2959100"/>
          <p14:tracePt t="27538" x="2225675" y="2928938"/>
          <p14:tracePt t="27546" x="2405063" y="2882900"/>
          <p14:tracePt t="27556" x="2733675" y="2808288"/>
          <p14:tracePt t="27565" x="2913063" y="2779713"/>
          <p14:tracePt t="27574" x="3092450" y="2749550"/>
          <p14:tracePt t="27592" x="3271838" y="2733675"/>
          <p14:tracePt t="27593" x="3436938" y="2705100"/>
          <p14:tracePt t="27612" x="3616325" y="2674938"/>
          <p14:tracePt t="27613" x="3840163" y="2644775"/>
          <p14:tracePt t="27630" x="4094163" y="2614613"/>
          <p14:tracePt t="27638" x="4198938" y="2614613"/>
          <p14:tracePt t="27647" x="4287838" y="2600325"/>
          <p14:tracePt t="27655" x="4378325" y="2600325"/>
          <p14:tracePt t="27671" x="4437063" y="2584450"/>
          <p14:tracePt t="27672" x="4467225" y="2584450"/>
          <p14:tracePt t="27680" x="4527550" y="2584450"/>
          <p14:tracePt t="27696" x="4572000" y="2584450"/>
          <p14:tracePt t="27697" x="4616450" y="2570163"/>
          <p14:tracePt t="27713" x="4632325" y="2570163"/>
          <p14:tracePt t="27713" x="4660900" y="2570163"/>
          <p14:tracePt t="27728" x="4691063" y="2570163"/>
          <p14:tracePt t="27729" x="4706938" y="2554288"/>
          <p14:tracePt t="27736" x="4737100" y="2554288"/>
          <p14:tracePt t="27753" x="4751388" y="2554288"/>
          <p14:tracePt t="27753" x="4765675" y="2540000"/>
          <p14:tracePt t="27771" x="4781550" y="2540000"/>
          <p14:tracePt t="27771" x="4795838" y="2540000"/>
          <p14:tracePt t="27787" x="4811713" y="2525713"/>
          <p14:tracePt t="27804" x="4826000" y="2509838"/>
          <p14:tracePt t="27805" x="4840288" y="2495550"/>
          <p14:tracePt t="27824" x="4856163" y="2495550"/>
          <p14:tracePt t="27824" x="4886325" y="2465388"/>
          <p14:tracePt t="27833" x="4914900" y="2435225"/>
          <p14:tracePt t="27842" x="4945063" y="2420938"/>
          <p14:tracePt t="27860" x="4975225" y="2405063"/>
          <p14:tracePt t="27860" x="5005388" y="2374900"/>
          <p14:tracePt t="27878" x="5049838" y="2360613"/>
          <p14:tracePt t="27878" x="5080000" y="2346325"/>
          <p14:tracePt t="27886" x="5110163" y="2330450"/>
          <p14:tracePt t="27897" x="5168900" y="2300288"/>
          <p14:tracePt t="27906" x="5199063" y="2300288"/>
          <p14:tracePt t="27914" x="5214938" y="2286000"/>
          <p14:tracePt t="27922" x="5229225" y="2286000"/>
          <p14:tracePt t="27938" x="5245100" y="2286000"/>
          <p14:tracePt t="27938" x="5259388" y="2286000"/>
          <p14:tracePt t="27946" x="5273675" y="2286000"/>
          <p14:tracePt t="27962" x="5289550" y="2286000"/>
          <p14:tracePt t="27970" x="5303838" y="2286000"/>
          <p14:tracePt t="28001" x="5319713" y="2286000"/>
          <p14:tracePt t="28041" x="5334000" y="2286000"/>
          <p14:tracePt t="28048" x="5334000" y="2271713"/>
          <p14:tracePt t="28057" x="5348288" y="2271713"/>
          <p14:tracePt t="28080" x="5364163" y="2271713"/>
          <p14:tracePt t="28081" x="5378450" y="2255838"/>
          <p14:tracePt t="28097" x="5394325" y="2255838"/>
          <p14:tracePt t="28098" x="5408613" y="2255838"/>
          <p14:tracePt t="28113" x="5422900" y="2241550"/>
          <p14:tracePt t="28113" x="5438775" y="2241550"/>
          <p14:tracePt t="28136" x="5453063" y="2225675"/>
          <p14:tracePt t="28137" x="5468938" y="2225675"/>
          <p14:tracePt t="28154" x="5483225" y="2225675"/>
          <p14:tracePt t="28177" x="5499100" y="2211388"/>
          <p14:tracePt t="28289" x="5499100" y="2197100"/>
          <p14:tracePt t="28558" x="5513388" y="2197100"/>
          <p14:tracePt t="28566" x="5543550" y="2197100"/>
          <p14:tracePt t="28574" x="5588000" y="2197100"/>
          <p14:tracePt t="28590" x="5632450" y="2197100"/>
          <p14:tracePt t="28590" x="5676900" y="2197100"/>
          <p14:tracePt t="28607" x="5722938" y="2197100"/>
          <p14:tracePt t="28607" x="5811838" y="2197100"/>
          <p14:tracePt t="28614" x="5902325" y="2211388"/>
          <p14:tracePt t="28622" x="6007100" y="2211388"/>
          <p14:tracePt t="28640" x="6096000" y="2241550"/>
          <p14:tracePt t="28640" x="6184900" y="2241550"/>
          <p14:tracePt t="28657" x="6261100" y="2255838"/>
          <p14:tracePt t="28657" x="6289675" y="2255838"/>
          <p14:tracePt t="28674" x="6350000" y="2271713"/>
          <p14:tracePt t="28674" x="6424613" y="2271713"/>
          <p14:tracePt t="28690" x="6469063" y="2286000"/>
          <p14:tracePt t="28691" x="6515100" y="2286000"/>
          <p14:tracePt t="28707" x="6543675" y="2286000"/>
          <p14:tracePt t="28708" x="6589713" y="2286000"/>
          <p14:tracePt t="28717" x="6618288" y="2286000"/>
          <p14:tracePt t="28725" x="6634163" y="2286000"/>
          <p14:tracePt t="28734" x="6648450" y="2286000"/>
          <p14:tracePt t="28742" x="6664325" y="2286000"/>
          <p14:tracePt t="28750" x="6678613" y="2286000"/>
          <p14:tracePt t="28758" x="6692900" y="2286000"/>
          <p14:tracePt t="28774" x="6708775" y="2286000"/>
          <p14:tracePt t="28774" x="6723063" y="2286000"/>
          <p14:tracePt t="28790" x="6738938" y="2286000"/>
          <p14:tracePt t="28791" x="6753225" y="2286000"/>
          <p14:tracePt t="28806" x="6769100" y="2286000"/>
          <p14:tracePt t="28807" x="6783388" y="2286000"/>
          <p14:tracePt t="28814" x="6797675" y="2286000"/>
          <p14:tracePt t="28823" x="6813550" y="2286000"/>
          <p14:tracePt t="28839" x="6827838" y="2286000"/>
          <p14:tracePt t="28847" x="6843713" y="2286000"/>
          <p14:tracePt t="28863" x="6858000" y="2286000"/>
          <p14:tracePt t="28879" x="6872288" y="2286000"/>
          <p14:tracePt t="28909" x="6888163" y="2286000"/>
          <p14:tracePt t="28939" x="6902450" y="2286000"/>
          <p14:tracePt t="28970" x="6918325" y="2271713"/>
          <p14:tracePt t="28987" x="6932613" y="2271713"/>
          <p14:tracePt t="28995" x="6946900" y="2271713"/>
          <p14:tracePt t="29004" x="6962775" y="2271713"/>
          <p14:tracePt t="29012" x="6977063" y="2271713"/>
          <p14:tracePt t="29020" x="7007225" y="2255838"/>
          <p14:tracePt t="29039" x="7051675" y="2255838"/>
          <p14:tracePt t="29039" x="7081838" y="2255838"/>
          <p14:tracePt t="29048" x="7126288" y="2255838"/>
          <p14:tracePt t="29056" x="7142163" y="2255838"/>
          <p14:tracePt t="29063" x="7186613" y="2255838"/>
          <p14:tracePt t="29080" x="7231063" y="2255838"/>
          <p14:tracePt t="29080" x="7277100" y="2255838"/>
          <p14:tracePt t="29081" x="7321550" y="2255838"/>
          <p14:tracePt t="29103" x="7366000" y="2255838"/>
          <p14:tracePt t="29104" x="7410450" y="2255838"/>
          <p14:tracePt t="29118" x="7470775" y="2255838"/>
          <p14:tracePt t="29119" x="7515225" y="2255838"/>
          <p14:tracePt t="29127" x="7531100" y="2255838"/>
          <p14:tracePt t="29143" x="7575550" y="2255838"/>
          <p14:tracePt t="29144" x="7620000" y="2255838"/>
          <p14:tracePt t="29158" x="7650163" y="2255838"/>
          <p14:tracePt t="29158" x="7680325" y="2255838"/>
          <p14:tracePt t="29175" x="7708900" y="2255838"/>
          <p14:tracePt t="29175" x="7724775" y="2255838"/>
          <p14:tracePt t="29190" x="7739063" y="2255838"/>
          <p14:tracePt t="29191" x="7754938" y="2255838"/>
          <p14:tracePt t="29207" x="7769225" y="2255838"/>
          <p14:tracePt t="29207" x="7785100" y="2255838"/>
          <p14:tracePt t="29222" x="7799388" y="2255838"/>
          <p14:tracePt t="29294" x="7813675" y="2255838"/>
          <p14:tracePt t="29377" x="7829550" y="2255838"/>
          <p14:tracePt t="29397" x="7843838" y="2255838"/>
          <p14:tracePt t="29397" x="7874000" y="2255838"/>
          <p14:tracePt t="29406" x="7888288" y="2255838"/>
          <p14:tracePt t="29415" x="7918450" y="2255838"/>
          <p14:tracePt t="29424" x="7934325" y="2255838"/>
          <p14:tracePt t="29432" x="7948613" y="2255838"/>
          <p14:tracePt t="29440" x="7978775" y="2255838"/>
          <p14:tracePt t="29457" x="7993063" y="2255838"/>
          <p14:tracePt t="29457" x="8023225" y="2255838"/>
          <p14:tracePt t="29474" x="8053388" y="2255838"/>
          <p14:tracePt t="29475" x="8067675" y="2255838"/>
          <p14:tracePt t="29491" x="8097838" y="2255838"/>
          <p14:tracePt t="29491" x="8113713" y="2255838"/>
          <p14:tracePt t="29501" x="8142288" y="2255838"/>
          <p14:tracePt t="29509" x="8158163" y="2255838"/>
          <p14:tracePt t="29519" x="8172450" y="2271713"/>
          <p14:tracePt t="29519" x="8202613" y="2271713"/>
          <p14:tracePt t="29537" x="8216900" y="2271713"/>
          <p14:tracePt t="29545" x="8232775" y="2271713"/>
          <p14:tracePt t="29554" x="8247063" y="2271713"/>
          <p14:tracePt t="29570" x="8262938" y="2271713"/>
          <p14:tracePt t="29586" x="8277225" y="2271713"/>
          <p14:tracePt t="29602" x="8293100" y="2271713"/>
          <p14:tracePt t="29626" x="8307388" y="2271713"/>
          <p14:tracePt t="29679" x="8321675" y="2271713"/>
          <p14:tracePt t="31678" x="8277225" y="2286000"/>
          <p14:tracePt t="31696" x="8172450" y="2330450"/>
          <p14:tracePt t="31696" x="8053388" y="2374900"/>
          <p14:tracePt t="31714" x="7978775" y="2405063"/>
          <p14:tracePt t="31714" x="7888288" y="2435225"/>
          <p14:tracePt t="31732" x="7813675" y="2479675"/>
          <p14:tracePt t="31733" x="7739063" y="2509838"/>
          <p14:tracePt t="31733" x="7664450" y="2540000"/>
          <p14:tracePt t="31759" x="7531100" y="2600325"/>
          <p14:tracePt t="31760" x="7440613" y="2628900"/>
          <p14:tracePt t="31776" x="7366000" y="2674938"/>
          <p14:tracePt t="31776" x="7277100" y="2719388"/>
          <p14:tracePt t="31796" x="7097713" y="2824163"/>
          <p14:tracePt t="31813" x="6932613" y="2913063"/>
          <p14:tracePt t="31813" x="6827838" y="2973388"/>
          <p14:tracePt t="31831" x="6708775" y="3033713"/>
          <p14:tracePt t="31832" x="6424613" y="3213100"/>
          <p14:tracePt t="31839" x="6275388" y="3302000"/>
          <p14:tracePt t="31858" x="6126163" y="3376613"/>
          <p14:tracePt t="31859" x="6065838" y="3421063"/>
          <p14:tracePt t="31876" x="5827713" y="3541713"/>
          <p14:tracePt t="31876" x="5692775" y="3616325"/>
          <p14:tracePt t="31895" x="5557838" y="3690938"/>
          <p14:tracePt t="31896" x="5378450" y="3779838"/>
          <p14:tracePt t="31904" x="5259388" y="3840163"/>
          <p14:tracePt t="31923" x="5154613" y="3898900"/>
          <p14:tracePt t="31924" x="5049838" y="3944938"/>
          <p14:tracePt t="31941" x="4945063" y="3989388"/>
          <p14:tracePt t="31941" x="4840288" y="4033838"/>
          <p14:tracePt t="31960" x="4765675" y="4078288"/>
          <p14:tracePt t="31960" x="4586288" y="4152900"/>
          <p14:tracePt t="31969" x="4527550" y="4183063"/>
          <p14:tracePt t="31987" x="4467225" y="4198938"/>
          <p14:tracePt t="31988" x="4437063" y="4213225"/>
          <p14:tracePt t="31996" x="4378325" y="4229100"/>
          <p14:tracePt t="32005" x="4287838" y="4243388"/>
          <p14:tracePt t="32285" x="4229100" y="4243388"/>
          <p14:tracePt t="32294" x="4152900" y="4287838"/>
          <p14:tracePt t="32312" x="4094163" y="4318000"/>
          <p14:tracePt t="32312" x="4049713" y="4348163"/>
          <p14:tracePt t="32330" x="4003675" y="4362450"/>
          <p14:tracePt t="32331" x="3944938" y="4406900"/>
          <p14:tracePt t="32349" x="3898900" y="4437063"/>
          <p14:tracePt t="32350" x="3810000" y="4497388"/>
          <p14:tracePt t="32359" x="3721100" y="4557713"/>
          <p14:tracePt t="32377" x="3644900" y="4602163"/>
          <p14:tracePt t="32377" x="3586163" y="4646613"/>
          <p14:tracePt t="32385" x="3525838" y="4691063"/>
          <p14:tracePt t="32404" x="3495675" y="4706938"/>
          <p14:tracePt t="32404" x="3451225" y="4737100"/>
          <p14:tracePt t="32423" x="3421063" y="4765675"/>
          <p14:tracePt t="32424" x="3362325" y="4811713"/>
          <p14:tracePt t="32432" x="3346450" y="4826000"/>
          <p14:tracePt t="32450" x="3332163" y="4840288"/>
          <p14:tracePt t="32451" x="3316288" y="4856163"/>
          <p14:tracePt t="32468" x="3302000" y="4886325"/>
          <p14:tracePt t="32468" x="3287713" y="4900613"/>
          <p14:tracePt t="32487" x="3271838" y="4914900"/>
          <p14:tracePt t="32487" x="3213100" y="4975225"/>
          <p14:tracePt t="32507" x="3167063" y="5035550"/>
          <p14:tracePt t="32524" x="3136900" y="5065713"/>
          <p14:tracePt t="32524" x="3122613" y="5080000"/>
          <p14:tracePt t="32541" x="3078163" y="5124450"/>
          <p14:tracePt t="32541" x="3048000" y="5154613"/>
          <p14:tracePt t="32549" x="3033713" y="5168900"/>
          <p14:tracePt t="32558" x="3003550" y="5199063"/>
          <p14:tracePt t="32568" x="2959100" y="5229225"/>
          <p14:tracePt t="32577" x="2943225" y="5245100"/>
          <p14:tracePt t="32596" x="2928938" y="5259388"/>
          <p14:tracePt t="32596" x="2913063" y="5273675"/>
          <p14:tracePt t="32613" x="2898775" y="5289550"/>
          <p14:tracePt t="32614" x="2882900" y="5303838"/>
          <p14:tracePt t="32622" x="2868613" y="5319713"/>
          <p14:tracePt t="32640" x="2854325" y="5319713"/>
          <p14:tracePt t="32640" x="2854325" y="5334000"/>
          <p14:tracePt t="32641" x="2838450" y="5334000"/>
          <p14:tracePt t="32662" x="2824163" y="5348288"/>
          <p14:tracePt t="32663" x="2808288" y="5364163"/>
          <p14:tracePt t="32671" x="2794000" y="5364163"/>
          <p14:tracePt t="32679" x="2779713" y="5378450"/>
          <p14:tracePt t="32696" x="2763838" y="5394325"/>
          <p14:tracePt t="32696" x="2749550" y="5394325"/>
          <p14:tracePt t="32713" x="2733675" y="5408613"/>
          <p14:tracePt t="32728" x="2719388" y="5408613"/>
          <p14:tracePt t="32729" x="2719388" y="5422900"/>
          <p14:tracePt t="32743" x="2705100" y="5422900"/>
          <p14:tracePt t="32760" x="2689225" y="5438775"/>
          <p14:tracePt t="32777" x="2674938" y="5438775"/>
          <p14:tracePt t="32813" x="2659063" y="5453063"/>
          <p14:tracePt t="32846" x="2644775" y="5453063"/>
          <p14:tracePt t="32854" x="2628900" y="5453063"/>
          <p14:tracePt t="32871" x="2614613" y="5453063"/>
          <p14:tracePt t="32878" x="2600325" y="5468938"/>
          <p14:tracePt t="32887" x="2584450" y="5468938"/>
          <p14:tracePt t="32905" x="2570163" y="5483225"/>
          <p14:tracePt t="32922" x="2554288" y="5483225"/>
          <p14:tracePt t="32922" x="2540000" y="5483225"/>
          <p14:tracePt t="32939" x="2525713" y="5483225"/>
          <p14:tracePt t="32939" x="2525713" y="5499100"/>
          <p14:tracePt t="32947" x="2509838" y="5499100"/>
          <p14:tracePt t="32964" x="2495550" y="5513388"/>
          <p14:tracePt t="32964" x="2479675" y="5513388"/>
          <p14:tracePt t="32981" x="2465388" y="5527675"/>
          <p14:tracePt t="32998" x="2435225" y="5543550"/>
          <p14:tracePt t="32998" x="2420938" y="5557838"/>
          <p14:tracePt t="33016" x="2390775" y="5588000"/>
          <p14:tracePt t="33023" x="2374900" y="5588000"/>
          <p14:tracePt t="33032" x="2374900" y="5602288"/>
          <p14:tracePt t="33048" x="2360613" y="5602288"/>
          <p14:tracePt t="33048" x="2346325" y="5602288"/>
          <p14:tracePt t="33071" x="2346325" y="5618163"/>
          <p14:tracePt t="33088" x="2330450" y="5618163"/>
          <p14:tracePt t="33112" x="2330450" y="5632450"/>
          <p14:tracePt t="33280" x="2330450" y="5648325"/>
          <p14:tracePt t="42217" x="2346325" y="5648325"/>
          <p14:tracePt t="42218" x="2360613" y="5648325"/>
          <p14:tracePt t="42645" x="4422775" y="5259388"/>
          <p14:tracePt t="42661" x="4497388" y="5259388"/>
          <p14:tracePt t="42662" x="4572000" y="5259388"/>
          <p14:tracePt t="42677" x="4632325" y="5259388"/>
          <p14:tracePt t="42677" x="4706938" y="5259388"/>
          <p14:tracePt t="42685" x="4765675" y="5259388"/>
          <p14:tracePt t="42694" x="4856163" y="5259388"/>
          <p14:tracePt t="42702" x="4914900" y="5259388"/>
          <p14:tracePt t="42709" x="4991100" y="5259388"/>
          <p14:tracePt t="42718" x="5019675" y="5259388"/>
          <p14:tracePt t="42726" x="5080000" y="5259388"/>
          <p14:tracePt t="42734" x="5124450" y="5245100"/>
          <p14:tracePt t="42742" x="5168900" y="5245100"/>
          <p14:tracePt t="42759" x="5273675" y="5229225"/>
          <p14:tracePt t="42777" x="5319713" y="5199063"/>
          <p14:tracePt t="42778" x="5364163" y="5184775"/>
          <p14:tracePt t="42794" x="5394325" y="5154613"/>
          <p14:tracePt t="43128" x="5394325" y="5140325"/>
          <p14:tracePt t="43144" x="5408613" y="5110163"/>
          <p14:tracePt t="43144" x="5422900" y="5080000"/>
          <p14:tracePt t="43160" x="5438775" y="5065713"/>
          <p14:tracePt t="43161" x="5453063" y="5035550"/>
          <p14:tracePt t="43178" x="5453063" y="5019675"/>
          <p14:tracePt t="43178" x="5499100" y="4945063"/>
          <p14:tracePt t="43200" x="5499100" y="4930775"/>
          <p14:tracePt t="43200" x="5527675" y="4886325"/>
          <p14:tracePt t="43218" x="5527675" y="4856163"/>
          <p14:tracePt t="43218" x="5543550" y="4826000"/>
          <p14:tracePt t="43219" x="5557838" y="4781550"/>
          <p14:tracePt t="43236" x="5588000" y="4721225"/>
          <p14:tracePt t="43244" x="5588000" y="4691063"/>
          <p14:tracePt t="43252" x="5602288" y="4660900"/>
          <p14:tracePt t="43260" x="5602288" y="4632325"/>
          <p14:tracePt t="43269" x="5618163" y="4616450"/>
          <p14:tracePt t="43277" x="5618163" y="4586288"/>
          <p14:tracePt t="43286" x="5632450" y="4572000"/>
          <p14:tracePt t="43293" x="5632450" y="4557713"/>
          <p14:tracePt t="43301" x="5648325" y="4527550"/>
          <p14:tracePt t="43310" x="5648325" y="4511675"/>
          <p14:tracePt t="43319" x="5662613" y="4497388"/>
          <p14:tracePt t="43334" x="5662613" y="4467225"/>
          <p14:tracePt t="43334" x="5662613" y="4452938"/>
          <p14:tracePt t="43342" x="5676900" y="4437063"/>
          <p14:tracePt t="43350" x="5676900" y="4406900"/>
          <p14:tracePt t="43358" x="5692775" y="4392613"/>
          <p14:tracePt t="43366" x="5707063" y="4362450"/>
          <p14:tracePt t="43375" x="5707063" y="4348163"/>
          <p14:tracePt t="43383" x="5722938" y="4318000"/>
          <p14:tracePt t="43391" x="5737225" y="4287838"/>
          <p14:tracePt t="43398" x="5753100" y="4257675"/>
          <p14:tracePt t="43407" x="5781675" y="4213225"/>
          <p14:tracePt t="43414" x="5781675" y="4198938"/>
          <p14:tracePt t="43422" x="5797550" y="4168775"/>
          <p14:tracePt t="43431" x="5811838" y="4138613"/>
          <p14:tracePt t="43439" x="5842000" y="4108450"/>
          <p14:tracePt t="43447" x="5842000" y="4078288"/>
          <p14:tracePt t="43456" x="5856288" y="4049713"/>
          <p14:tracePt t="43464" x="5872163" y="4033838"/>
          <p14:tracePt t="43473" x="5886450" y="4003675"/>
          <p14:tracePt t="43481" x="5902325" y="3975100"/>
          <p14:tracePt t="43497" x="5902325" y="3944938"/>
          <p14:tracePt t="43497" x="5916613" y="3929063"/>
          <p14:tracePt t="43513" x="5916613" y="3898900"/>
          <p14:tracePt t="43514" x="5916613" y="3884613"/>
          <p14:tracePt t="43529" x="5930900" y="3854450"/>
          <p14:tracePt t="43530" x="5930900" y="3840163"/>
          <p14:tracePt t="43537" x="5930900" y="3810000"/>
          <p14:tracePt t="43552" x="5946775" y="3795713"/>
          <p14:tracePt t="43553" x="5946775" y="3779838"/>
          <p14:tracePt t="43560" x="5976938" y="3735388"/>
          <p14:tracePt t="43804" x="5976938" y="3705225"/>
          <p14:tracePt t="43813" x="5991225" y="3690938"/>
          <p14:tracePt t="43822" x="6007100" y="3660775"/>
          <p14:tracePt t="43841" x="6035675" y="3644900"/>
          <p14:tracePt t="43841" x="6051550" y="3616325"/>
          <p14:tracePt t="43861" x="6065838" y="3586163"/>
          <p14:tracePt t="43861" x="6110288" y="3541713"/>
          <p14:tracePt t="43869" x="6140450" y="3511550"/>
          <p14:tracePt t="43878" x="6156325" y="3495675"/>
          <p14:tracePt t="43886" x="6184900" y="3481388"/>
          <p14:tracePt t="43905" x="6200775" y="3467100"/>
          <p14:tracePt t="43922" x="6215063" y="3451225"/>
          <p14:tracePt t="43939" x="6230938" y="3451225"/>
          <p14:tracePt t="43939" x="6230938" y="3436938"/>
          <p14:tracePt t="43969" x="6245225" y="3436938"/>
          <p14:tracePt t="44046" x="6261100" y="3436938"/>
          <p14:tracePt t="44085" x="6275388" y="3436938"/>
          <p14:tracePt t="44086" x="6289675" y="3436938"/>
          <p14:tracePt t="44100" x="6319838" y="3436938"/>
          <p14:tracePt t="44101" x="6350000" y="3436938"/>
          <p14:tracePt t="44109" x="6394450" y="3421063"/>
          <p14:tracePt t="44117" x="6454775" y="3421063"/>
          <p14:tracePt t="44126" x="6529388" y="3421063"/>
          <p14:tracePt t="44141" x="6664325" y="3421063"/>
          <p14:tracePt t="44142" x="6769100" y="3421063"/>
          <p14:tracePt t="44158" x="6843713" y="3421063"/>
          <p14:tracePt t="44158" x="6946900" y="3421063"/>
          <p14:tracePt t="44174" x="7067550" y="3421063"/>
          <p14:tracePt t="44175" x="7172325" y="3421063"/>
          <p14:tracePt t="44175" x="7246938" y="3421063"/>
          <p14:tracePt t="44191" x="7277100" y="3421063"/>
          <p14:tracePt t="44208" x="7351713" y="3421063"/>
          <p14:tracePt t="44208" x="7426325" y="3421063"/>
          <p14:tracePt t="44216" x="7454900" y="3421063"/>
          <p14:tracePt t="44225" x="7470775" y="3421063"/>
          <p14:tracePt t="44242" x="7485063" y="3421063"/>
          <p14:tracePt t="44266" x="7500938" y="3421063"/>
          <p14:tracePt t="44331" x="7515225" y="3421063"/>
          <p14:tracePt t="44448" x="7531100" y="3421063"/>
          <p14:tracePt t="44467" x="7545388" y="3421063"/>
          <p14:tracePt t="44467" x="7589838" y="3406775"/>
          <p14:tracePt t="44468" x="7620000" y="3390900"/>
          <p14:tracePt t="44476" x="7664450" y="3390900"/>
          <p14:tracePt t="44486" x="7708900" y="3376613"/>
          <p14:tracePt t="44494" x="7769225" y="3362325"/>
          <p14:tracePt t="44503" x="7829550" y="3362325"/>
          <p14:tracePt t="44512" x="7888288" y="3346450"/>
          <p14:tracePt t="44519" x="7978775" y="3332163"/>
          <p14:tracePt t="44536" x="8039100" y="3332163"/>
          <p14:tracePt t="44537" x="8097838" y="3316288"/>
          <p14:tracePt t="44553" x="8158163" y="3316288"/>
          <p14:tracePt t="44553" x="8188325" y="3316288"/>
          <p14:tracePt t="44561" x="8232775" y="3302000"/>
          <p14:tracePt t="44568" x="8277225" y="3302000"/>
          <p14:tracePt t="44585" x="8307388" y="3302000"/>
          <p14:tracePt t="44586" x="8337550" y="3302000"/>
          <p14:tracePt t="44601" x="8367713" y="3302000"/>
          <p14:tracePt t="44602" x="8382000" y="3302000"/>
          <p14:tracePt t="44610" x="8396288" y="3302000"/>
          <p14:tracePt t="44617" x="8396288" y="3287713"/>
          <p14:tracePt t="44626" x="8412163" y="3287713"/>
          <p14:tracePt t="44674" x="8426450" y="3287713"/>
          <p14:tracePt t="45045" x="8516938" y="3271838"/>
          <p14:tracePt t="45054" x="8591550" y="3241675"/>
          <p14:tracePt t="45063" x="8680450" y="3227388"/>
          <p14:tracePt t="45079" x="8785225" y="3197225"/>
          <p14:tracePt t="45080" x="8875713" y="3182938"/>
          <p14:tracePt t="45097" x="8964613" y="3167063"/>
          <p14:tracePt t="45098" x="9055100" y="3167063"/>
          <p14:tracePt t="45114" x="9218613" y="3136900"/>
          <p14:tracePt t="45114" x="9353550" y="3136900"/>
          <p14:tracePt t="45122" x="9398000" y="3136900"/>
          <p14:tracePt t="45139" x="9486900" y="3122613"/>
          <p14:tracePt t="45139" x="9563100" y="3122613"/>
          <p14:tracePt t="45146" x="9621838" y="3122613"/>
          <p14:tracePt t="45164" x="9652000" y="3122613"/>
          <p14:tracePt t="45164" x="9682163" y="3108325"/>
          <p14:tracePt t="45172" x="9696450" y="3108325"/>
          <p14:tracePt t="45181" x="9712325" y="3108325"/>
          <p14:tracePt t="45204" x="9726613" y="3108325"/>
          <p14:tracePt t="45565" x="9442450" y="3108325"/>
          <p14:tracePt t="45584" x="9293225" y="3136900"/>
          <p14:tracePt t="45584" x="9129713" y="3167063"/>
          <p14:tracePt t="45602" x="8934450" y="3227388"/>
          <p14:tracePt t="45602" x="8696325" y="3287713"/>
          <p14:tracePt t="45610" x="8442325" y="3362325"/>
          <p14:tracePt t="45619" x="7978775" y="3481388"/>
          <p14:tracePt t="45620" x="7485063" y="3644900"/>
          <p14:tracePt t="45628" x="6992938" y="3795713"/>
          <p14:tracePt t="45636" x="6813550" y="3870325"/>
          <p14:tracePt t="45658" x="6424613" y="4003675"/>
          <p14:tracePt t="45659" x="6110288" y="4124325"/>
          <p14:tracePt t="45677" x="6007100" y="4168775"/>
          <p14:tracePt t="45678" x="5632450" y="4332288"/>
          <p14:tracePt t="45685" x="5588000" y="4348163"/>
          <p14:tracePt t="45693" x="5483225" y="4392613"/>
          <p14:tracePt t="45702" x="5408613" y="4437063"/>
          <p14:tracePt t="45720" x="5348288" y="4467225"/>
          <p14:tracePt t="45720" x="5319713" y="4483100"/>
          <p14:tracePt t="45737" x="5289550" y="4497388"/>
          <p14:tracePt t="45738" x="5273675" y="4511675"/>
          <p14:tracePt t="45753" x="5259388" y="4511675"/>
          <p14:tracePt t="45754" x="5259388" y="4527550"/>
          <p14:tracePt t="45768" x="5245100" y="4527550"/>
          <p14:tracePt t="45768" x="5229225" y="4541838"/>
          <p14:tracePt t="45792" x="5214938" y="4557713"/>
          <p14:tracePt t="45808" x="5199063" y="4572000"/>
          <p14:tracePt t="45809" x="5184775" y="4602163"/>
          <p14:tracePt t="45816" x="5168900" y="4632325"/>
          <p14:tracePt t="45835" x="5140325" y="4646613"/>
          <p14:tracePt t="45836" x="5124450" y="4676775"/>
          <p14:tracePt t="45852" x="5094288" y="4706938"/>
          <p14:tracePt t="45852" x="5049838" y="4751388"/>
          <p14:tracePt t="45869" x="5005388" y="4781550"/>
          <p14:tracePt t="45869" x="4975225" y="4826000"/>
          <p14:tracePt t="45877" x="4930775" y="4856163"/>
          <p14:tracePt t="45887" x="4886325" y="4900613"/>
          <p14:tracePt t="45896" x="4840288" y="4930775"/>
          <p14:tracePt t="45896" x="4795838" y="4960938"/>
          <p14:tracePt t="45913" x="4737100" y="5005388"/>
          <p14:tracePt t="45921" x="4691063" y="5019675"/>
          <p14:tracePt t="45929" x="4676775" y="5035550"/>
          <p14:tracePt t="45937" x="4646613" y="5065713"/>
          <p14:tracePt t="45945" x="4616450" y="5080000"/>
          <p14:tracePt t="45953" x="4602163" y="5080000"/>
          <p14:tracePt t="45962" x="4572000" y="5094288"/>
          <p14:tracePt t="45970" x="4557713" y="5110163"/>
          <p14:tracePt t="45978" x="4541838" y="5110163"/>
          <p14:tracePt t="45986" x="4527550" y="5124450"/>
          <p14:tracePt t="46001" x="4511675" y="5124450"/>
          <p14:tracePt t="46008" x="4497388" y="5140325"/>
          <p14:tracePt t="46015" x="4483100" y="5154613"/>
          <p14:tracePt t="46024" x="4467225" y="5154613"/>
          <p14:tracePt t="46040" x="4452938" y="5154613"/>
          <p14:tracePt t="46040" x="4437063" y="5168900"/>
          <p14:tracePt t="46047" x="4422775" y="5168900"/>
          <p14:tracePt t="46057" x="4406900" y="5184775"/>
          <p14:tracePt t="46064" x="4392613" y="5184775"/>
          <p14:tracePt t="46080" x="4378325" y="5199063"/>
          <p14:tracePt t="46095" x="4362450" y="5199063"/>
          <p14:tracePt t="46096" x="4348163" y="5214938"/>
          <p14:tracePt t="46119" x="4332288" y="5214938"/>
          <p14:tracePt t="46127" x="4332288" y="5229225"/>
          <p14:tracePt t="46141" x="4318000" y="5229225"/>
          <p14:tracePt t="46149" x="4303713" y="5229225"/>
          <p14:tracePt t="46165" x="4303713" y="5245100"/>
          <p14:tracePt t="46181" x="4287838" y="5245100"/>
          <p14:tracePt t="46197" x="4273550" y="5259388"/>
          <p14:tracePt t="46214" x="4273550" y="5273675"/>
          <p14:tracePt t="46222" x="4257675" y="5273675"/>
          <p14:tracePt t="46230" x="4257675" y="5289550"/>
          <p14:tracePt t="46246" x="4243388" y="5303838"/>
          <p14:tracePt t="46263" x="4243388" y="5319713"/>
          <p14:tracePt t="46270" x="4243388" y="5334000"/>
          <p14:tracePt t="46292" x="4229100" y="5334000"/>
          <p14:tracePt t="46307" x="4229100" y="5348288"/>
          <p14:tracePt t="46324" x="4229100" y="5364163"/>
          <p14:tracePt t="46339" x="4229100" y="5378450"/>
          <p14:tracePt t="46555" x="4243388" y="5364163"/>
          <p14:tracePt t="46562" x="4257675" y="5319713"/>
          <p14:tracePt t="46571" x="4287838" y="5303838"/>
          <p14:tracePt t="46588" x="4318000" y="5259388"/>
          <p14:tracePt t="46589" x="4332288" y="5229225"/>
          <p14:tracePt t="46606" x="4348163" y="5214938"/>
          <p14:tracePt t="46607" x="4378325" y="5184775"/>
          <p14:tracePt t="46614" x="4392613" y="5168900"/>
          <p14:tracePt t="46641" x="4406900" y="5154613"/>
          <p14:tracePt t="46642" x="4422775" y="5154613"/>
          <p14:tracePt t="46660" x="4422775" y="5140325"/>
          <p14:tracePt t="46668" x="4437063" y="5140325"/>
          <p14:tracePt t="46707" x="4452938" y="5140325"/>
          <p14:tracePt t="46749" x="4467225" y="5140325"/>
          <p14:tracePt t="46773" x="4483100" y="5140325"/>
          <p14:tracePt t="46789" x="4497388" y="5140325"/>
          <p14:tracePt t="46797" x="4511675" y="5124450"/>
          <p14:tracePt t="46805" x="4527550" y="5124450"/>
          <p14:tracePt t="46829" x="4541838" y="5124450"/>
          <p14:tracePt t="46830" x="4541838" y="5110163"/>
          <p14:tracePt t="46838" x="4557713" y="5110163"/>
          <p14:tracePt t="46862" x="4572000" y="5110163"/>
          <p14:tracePt t="47162" x="4572000" y="5094288"/>
          <p14:tracePt t="47191" x="4572000" y="5080000"/>
          <p14:tracePt t="47205" x="4572000" y="5065713"/>
          <p14:tracePt t="47206" x="4572000" y="5049838"/>
          <p14:tracePt t="47222" x="4572000" y="5035550"/>
          <p14:tracePt t="47222" x="4586288" y="5019675"/>
          <p14:tracePt t="47238" x="4586288" y="5005388"/>
          <p14:tracePt t="47238" x="4602163" y="4975225"/>
          <p14:tracePt t="47256" x="4616450" y="4945063"/>
          <p14:tracePt t="47256" x="4616450" y="4914900"/>
          <p14:tracePt t="47264" x="4632325" y="4886325"/>
          <p14:tracePt t="47280" x="4632325" y="4856163"/>
          <p14:tracePt t="47281" x="4646613" y="4826000"/>
          <p14:tracePt t="47297" x="4660900" y="4811713"/>
          <p14:tracePt t="47297" x="4660900" y="4781550"/>
          <p14:tracePt t="47314" x="4676775" y="4765675"/>
          <p14:tracePt t="47314" x="4676775" y="4751388"/>
          <p14:tracePt t="47330" x="4676775" y="4737100"/>
          <p14:tracePt t="47330" x="4691063" y="4721225"/>
          <p14:tracePt t="47347" x="4691063" y="4706938"/>
          <p14:tracePt t="47347" x="4691063" y="4691063"/>
          <p14:tracePt t="47356" x="4691063" y="4676775"/>
          <p14:tracePt t="47378" x="4706938" y="4676775"/>
          <p14:tracePt t="47401" x="4706938" y="4660900"/>
          <p14:tracePt t="47779" x="4706938" y="4676775"/>
          <p14:tracePt t="48147" x="4691063" y="4676775"/>
          <p14:tracePt t="48164" x="4660900" y="4660900"/>
          <p14:tracePt t="48164" x="4660900" y="4646613"/>
          <p14:tracePt t="48173" x="4646613" y="4632325"/>
          <p14:tracePt t="48181" x="4632325" y="4616450"/>
          <p14:tracePt t="48198" x="4616450" y="4602163"/>
          <p14:tracePt t="48199" x="4586288" y="4586288"/>
          <p14:tracePt t="48217" x="4572000" y="4572000"/>
          <p14:tracePt t="48225" x="4572000" y="4557713"/>
          <p14:tracePt t="48234" x="4557713" y="4541838"/>
          <p14:tracePt t="48241" x="4541838" y="4541838"/>
          <p14:tracePt t="48250" x="4541838" y="4527550"/>
          <p14:tracePt t="48267" x="4541838" y="4511675"/>
          <p14:tracePt t="48267" x="4527550" y="4511675"/>
          <p14:tracePt t="48281" x="4527550" y="4497388"/>
          <p14:tracePt t="48282" x="4511675" y="4497388"/>
          <p14:tracePt t="48290" x="4511675" y="4483100"/>
          <p14:tracePt t="48313" x="4497388" y="4467225"/>
          <p14:tracePt t="48314" x="4497388" y="4452938"/>
          <p14:tracePt t="48322" x="4483100" y="4452938"/>
          <p14:tracePt t="48339" x="4483100" y="4437063"/>
          <p14:tracePt t="48346" x="4467225" y="4437063"/>
          <p14:tracePt t="48354" x="4467225" y="4422775"/>
          <p14:tracePt t="48378" x="4452938" y="4406900"/>
          <p14:tracePt t="48430" x="4452938" y="4392613"/>
          <p14:tracePt t="48467" x="4437063" y="4392613"/>
          <p14:tracePt t="48975" x="4437063" y="4378325"/>
          <p14:tracePt t="48976" x="4437063" y="4362450"/>
          <p14:tracePt t="48992" x="4437063" y="4332288"/>
          <p14:tracePt t="48992" x="4437063" y="4318000"/>
          <p14:tracePt t="49000" x="4437063" y="4303713"/>
          <p14:tracePt t="49009" x="4437063" y="4287838"/>
          <p14:tracePt t="49017" x="4437063" y="4273550"/>
          <p14:tracePt t="49026" x="4437063" y="4257675"/>
          <p14:tracePt t="49026" x="4437063" y="4229100"/>
          <p14:tracePt t="49034" x="4437063" y="4213225"/>
          <p14:tracePt t="49043" x="4437063" y="4183063"/>
          <p14:tracePt t="49051" x="4437063" y="4168775"/>
          <p14:tracePt t="49059" x="4437063" y="4152900"/>
          <p14:tracePt t="49068" x="4437063" y="4138613"/>
          <p14:tracePt t="49076" x="4437063" y="4124325"/>
          <p14:tracePt t="49084" x="4437063" y="4094163"/>
          <p14:tracePt t="49100" x="4437063" y="4078288"/>
          <p14:tracePt t="49109" x="4422775" y="4064000"/>
          <p14:tracePt t="49116" x="4422775" y="4049713"/>
          <p14:tracePt t="49125" x="4422775" y="4033838"/>
          <p14:tracePt t="49133" x="4422775" y="4019550"/>
          <p14:tracePt t="49149" x="4422775" y="4003675"/>
          <p14:tracePt t="49156" x="4422775" y="3989388"/>
          <p14:tracePt t="49172" x="4422775" y="3975100"/>
          <p14:tracePt t="49193" x="4422775" y="3959225"/>
          <p14:tracePt t="49222" x="4422775" y="3944938"/>
          <p14:tracePt t="49832" x="4422775" y="3929063"/>
          <p14:tracePt t="49849" x="4422775" y="3914775"/>
          <p14:tracePt t="49866" x="4422775" y="3898900"/>
          <p14:tracePt t="49866" x="4422775" y="3884613"/>
          <p14:tracePt t="49874" x="4422775" y="3870325"/>
          <p14:tracePt t="49882" x="4406900" y="3870325"/>
          <p14:tracePt t="49898" x="4406900" y="3854450"/>
          <p14:tracePt t="49898" x="4406900" y="3840163"/>
          <p14:tracePt t="49913" x="4406900" y="3824288"/>
          <p14:tracePt t="49914" x="4392613" y="3810000"/>
          <p14:tracePt t="49930" x="4392613" y="3795713"/>
          <p14:tracePt t="49953" x="4392613" y="3779838"/>
          <p14:tracePt t="49968" x="4378325" y="3765550"/>
          <p14:tracePt t="49968" x="4378325" y="3749675"/>
          <p14:tracePt t="49984" x="4378325" y="3735388"/>
          <p14:tracePt t="50001" x="4378325" y="3721100"/>
          <p14:tracePt t="50024" x="4378325" y="3705225"/>
          <p14:tracePt t="50045" x="4378325" y="3690938"/>
          <p14:tracePt t="50062" x="4378325" y="3675063"/>
          <p14:tracePt t="50099" x="4378325" y="3660775"/>
          <p14:tracePt t="50614" x="4378325" y="3644900"/>
          <p14:tracePt t="50614" x="4378325" y="3630613"/>
          <p14:tracePt t="50622" x="4378325" y="3600450"/>
          <p14:tracePt t="50638" x="4378325" y="3586163"/>
          <p14:tracePt t="50639" x="4378325" y="3570288"/>
          <p14:tracePt t="50655" x="4378325" y="3556000"/>
          <p14:tracePt t="50655" x="4378325" y="3525838"/>
          <p14:tracePt t="50671" x="4378325" y="3511550"/>
          <p14:tracePt t="50671" x="4378325" y="3481388"/>
          <p14:tracePt t="50680" x="4378325" y="3436938"/>
          <p14:tracePt t="50704" x="4378325" y="3421063"/>
          <p14:tracePt t="50704" x="4378325" y="3390900"/>
          <p14:tracePt t="50719" x="4378325" y="3376613"/>
          <p14:tracePt t="50720" x="4378325" y="3362325"/>
          <p14:tracePt t="50735" x="4378325" y="3346450"/>
          <p14:tracePt t="50735" x="4378325" y="3332163"/>
          <p14:tracePt t="50751" x="4378325" y="3316288"/>
          <p14:tracePt t="50767" x="4378325" y="3302000"/>
          <p14:tracePt t="50767" x="4378325" y="3287713"/>
          <p14:tracePt t="50782" x="4378325" y="3271838"/>
          <p14:tracePt t="50799" x="4378325" y="3257550"/>
          <p14:tracePt t="50815" x="4378325" y="3241675"/>
          <p14:tracePt t="50843" x="4378325" y="3227388"/>
          <p14:tracePt t="50872" x="4362450" y="3213100"/>
          <p14:tracePt t="50945" x="4362450" y="3197225"/>
          <p14:tracePt t="50992" x="4362450" y="3182938"/>
          <p14:tracePt t="51035" x="4362450" y="3167063"/>
          <p14:tracePt t="51432" x="4362450" y="3152775"/>
          <p14:tracePt t="51448" x="4362450" y="3136900"/>
          <p14:tracePt t="51448" x="4362450" y="3122613"/>
          <p14:tracePt t="51463" x="4362450" y="3108325"/>
          <p14:tracePt t="51463" x="4362450" y="3092450"/>
          <p14:tracePt t="51479" x="4362450" y="3078163"/>
          <p14:tracePt t="51480" x="4362450" y="3062288"/>
          <p14:tracePt t="51495" x="4348163" y="3048000"/>
          <p14:tracePt t="51496" x="4348163" y="3033713"/>
          <p14:tracePt t="51503" x="4348163" y="3003550"/>
          <p14:tracePt t="51513" x="4332288" y="2987675"/>
          <p14:tracePt t="51538" x="4332288" y="2973388"/>
          <p14:tracePt t="51538" x="4318000" y="2959100"/>
          <p14:tracePt t="51546" x="4318000" y="2943225"/>
          <p14:tracePt t="51563" x="4318000" y="2928938"/>
          <p14:tracePt t="51571" x="4318000" y="2913063"/>
          <p14:tracePt t="51586" x="4303713" y="2913063"/>
          <p14:tracePt t="51586" x="4303713" y="2898775"/>
          <p14:tracePt t="51602" x="4303713" y="2882900"/>
          <p14:tracePt t="51611" x="4303713" y="2868613"/>
          <p14:tracePt t="51627" x="4303713" y="2854325"/>
          <p14:tracePt t="51641" x="4287838" y="2838450"/>
          <p14:tracePt t="51658" x="4287838" y="2824163"/>
          <p14:tracePt t="51665" x="4287838" y="2808288"/>
          <p14:tracePt t="51673" x="4287838" y="2794000"/>
          <p14:tracePt t="51689" x="4287838" y="2779713"/>
          <p14:tracePt t="51704" x="4287838" y="2763838"/>
          <p14:tracePt t="51751" x="4287838" y="2749550"/>
          <p14:tracePt t="52209" x="4287838" y="2733675"/>
          <p14:tracePt t="52225" x="4287838" y="2719388"/>
          <p14:tracePt t="52226" x="4287838" y="2705100"/>
          <p14:tracePt t="52242" x="4287838" y="2689225"/>
          <p14:tracePt t="52242" x="4287838" y="2674938"/>
          <p14:tracePt t="52259" x="4287838" y="2659063"/>
          <p14:tracePt t="52259" x="4287838" y="2644775"/>
          <p14:tracePt t="52274" x="4287838" y="2614613"/>
          <p14:tracePt t="52275" x="4287838" y="2600325"/>
          <p14:tracePt t="52291" x="4287838" y="2584450"/>
          <p14:tracePt t="52292" x="4287838" y="2570163"/>
          <p14:tracePt t="52307" x="4273550" y="2554288"/>
          <p14:tracePt t="52307" x="4273550" y="2540000"/>
          <p14:tracePt t="52324" x="4273550" y="2525713"/>
          <p14:tracePt t="52324" x="4273550" y="2509838"/>
          <p14:tracePt t="52340" x="4273550" y="2495550"/>
          <p14:tracePt t="52356" x="4273550" y="2479675"/>
          <p14:tracePt t="52371" x="4273550" y="2465388"/>
          <p14:tracePt t="52372" x="4273550" y="2451100"/>
          <p14:tracePt t="52388" x="4273550" y="2435225"/>
          <p14:tracePt t="52403" x="4273550" y="2420938"/>
          <p14:tracePt t="52419" x="4273550" y="2405063"/>
          <p14:tracePt t="52503" x="4273550" y="2390775"/>
          <p14:tracePt t="52793" x="4273550" y="2374900"/>
          <p14:tracePt t="52793" x="4257675" y="2374900"/>
          <p14:tracePt t="52809" x="4243388" y="2360613"/>
          <p14:tracePt t="52827" x="4243388" y="2346325"/>
          <p14:tracePt t="52828" x="4229100" y="2330450"/>
          <p14:tracePt t="52847" x="4198938" y="2316163"/>
          <p14:tracePt t="52854" x="4183063" y="2300288"/>
          <p14:tracePt t="52863" x="4183063" y="2286000"/>
          <p14:tracePt t="52872" x="4168775" y="2286000"/>
          <p14:tracePt t="52880" x="4152900" y="2271713"/>
          <p14:tracePt t="52888" x="4138613" y="2271713"/>
          <p14:tracePt t="52905" x="4124325" y="2241550"/>
          <p14:tracePt t="52922" x="4108450" y="2241550"/>
          <p14:tracePt t="52923" x="4094163" y="2225675"/>
          <p14:tracePt t="52939" x="4078288" y="2211388"/>
          <p14:tracePt t="52955" x="4064000" y="2211388"/>
          <p14:tracePt t="52956" x="4064000" y="2197100"/>
          <p14:tracePt t="52971" x="4049713" y="2197100"/>
          <p14:tracePt t="52972" x="4049713" y="2181225"/>
          <p14:tracePt t="52986" x="4033838" y="2166938"/>
          <p14:tracePt t="52986" x="4019550" y="2166938"/>
          <p14:tracePt t="53004" x="4019550" y="2151063"/>
          <p14:tracePt t="53012" x="4003675" y="2136775"/>
          <p14:tracePt t="53035" x="3989388" y="2136775"/>
          <p14:tracePt t="53036" x="3989388" y="2120900"/>
          <p14:tracePt t="53051" x="3975100" y="2106613"/>
          <p14:tracePt t="53995" x="3989388" y="2106613"/>
          <p14:tracePt t="53996" x="4003675" y="2106613"/>
          <p14:tracePt t="54003" x="4019550" y="2106613"/>
          <p14:tracePt t="54011" x="4033838" y="2106613"/>
          <p14:tracePt t="54019" x="4064000" y="2106613"/>
          <p14:tracePt t="54035" x="4078288" y="2106613"/>
          <p14:tracePt t="54035" x="4108450" y="2106613"/>
          <p14:tracePt t="54051" x="4138613" y="2106613"/>
          <p14:tracePt t="54051" x="4168775" y="2106613"/>
          <p14:tracePt t="54060" x="4183063" y="2106613"/>
          <p14:tracePt t="54068" x="4213225" y="2106613"/>
          <p14:tracePt t="54085" x="4243388" y="2106613"/>
          <p14:tracePt t="54085" x="4257675" y="2106613"/>
          <p14:tracePt t="54100" x="4273550" y="2106613"/>
          <p14:tracePt t="54101" x="4303713" y="2106613"/>
          <p14:tracePt t="54115" x="4318000" y="2106613"/>
          <p14:tracePt t="54116" x="4332288" y="2106613"/>
          <p14:tracePt t="54124" x="4348163" y="2106613"/>
          <p14:tracePt t="54139" x="4362450" y="2106613"/>
          <p14:tracePt t="54140" x="4378325" y="2092325"/>
          <p14:tracePt t="54156" x="4392613" y="2092325"/>
          <p14:tracePt t="54170" x="4406900" y="2092325"/>
          <p14:tracePt t="54170" x="4422775" y="2092325"/>
          <p14:tracePt t="54186" x="4437063" y="2092325"/>
          <p14:tracePt t="54195" x="4452938" y="2092325"/>
          <p14:tracePt t="54211" x="4467225" y="2092325"/>
          <p14:tracePt t="54236" x="4483100" y="2092325"/>
          <p14:tracePt t="54261" x="4497388" y="2092325"/>
          <p14:tracePt t="56859" x="4511675" y="2092325"/>
          <p14:tracePt t="56868" x="4586288" y="2151063"/>
          <p14:tracePt t="56875" x="4660900" y="2211388"/>
          <p14:tracePt t="56884" x="4751388" y="2286000"/>
          <p14:tracePt t="56901" x="4840288" y="2360613"/>
          <p14:tracePt t="56902" x="4930775" y="2451100"/>
          <p14:tracePt t="56919" x="5035550" y="2540000"/>
          <p14:tracePt t="56919" x="5124450" y="2644775"/>
          <p14:tracePt t="56936" x="5214938" y="2719388"/>
          <p14:tracePt t="56937" x="5378450" y="2882900"/>
          <p14:tracePt t="56954" x="5543550" y="3048000"/>
          <p14:tracePt t="56955" x="5707063" y="3197225"/>
          <p14:tracePt t="56963" x="5886450" y="3406775"/>
          <p14:tracePt t="56973" x="5991225" y="3511550"/>
          <p14:tracePt t="56990" x="6096000" y="3600450"/>
          <p14:tracePt t="56991" x="6170613" y="3690938"/>
          <p14:tracePt t="57008" x="6261100" y="3749675"/>
          <p14:tracePt t="57008" x="6319838" y="3810000"/>
          <p14:tracePt t="57015" x="6380163" y="3854450"/>
          <p14:tracePt t="57025" x="6394450" y="3870325"/>
          <p14:tracePt t="57035" x="6438900" y="3898900"/>
          <p14:tracePt t="57052" x="6469063" y="3929063"/>
          <p14:tracePt t="57053" x="6515100" y="3959225"/>
          <p14:tracePt t="57069" x="6529388" y="3975100"/>
          <p14:tracePt t="57079" x="6543675" y="3989388"/>
          <p14:tracePt t="57102" x="6543675" y="4003675"/>
          <p14:tracePt t="57159" x="6543675" y="4019550"/>
          <p14:tracePt t="57166" x="6529388" y="4019550"/>
          <p14:tracePt t="57174" x="6515100" y="4019550"/>
          <p14:tracePt t="57183" x="6515100" y="4033838"/>
          <p14:tracePt t="57191" x="6499225" y="4033838"/>
          <p14:tracePt t="57199" x="6484938" y="4049713"/>
          <p14:tracePt t="57216" x="6469063" y="4064000"/>
          <p14:tracePt t="57224" x="6454775" y="4078288"/>
          <p14:tracePt t="57241" x="6438900" y="4108450"/>
          <p14:tracePt t="57241" x="6424613" y="4124325"/>
          <p14:tracePt t="57259" x="6410325" y="4138613"/>
          <p14:tracePt t="57260" x="6380163" y="4168775"/>
          <p14:tracePt t="57276" x="6364288" y="4183063"/>
          <p14:tracePt t="57276" x="6335713" y="4213225"/>
          <p14:tracePt t="57293" x="6305550" y="4257675"/>
          <p14:tracePt t="57294" x="6289675" y="4273550"/>
          <p14:tracePt t="57312" x="6261100" y="4303713"/>
          <p14:tracePt t="57312" x="6215063" y="4332288"/>
          <p14:tracePt t="57320" x="6200775" y="4348163"/>
          <p14:tracePt t="57339" x="6184900" y="4362450"/>
          <p14:tracePt t="57340" x="6170613" y="4362450"/>
          <p14:tracePt t="57356" x="6156325" y="4362450"/>
          <p14:tracePt t="57356" x="6140450" y="4378325"/>
          <p14:tracePt t="57372" x="6126163" y="4378325"/>
          <p14:tracePt t="57373" x="6110288" y="4378325"/>
          <p14:tracePt t="57388" x="6096000" y="4378325"/>
          <p14:tracePt t="57388" x="6081713" y="4378325"/>
          <p14:tracePt t="57404" x="6051550" y="4348163"/>
          <p14:tracePt t="57404" x="6035675" y="4332288"/>
          <p14:tracePt t="57422" x="6007100" y="4287838"/>
          <p14:tracePt t="57423" x="5976938" y="4257675"/>
          <p14:tracePt t="57439" x="5946775" y="4198938"/>
          <p14:tracePt t="57440" x="5930900" y="4152900"/>
          <p14:tracePt t="57456" x="5902325" y="4108450"/>
          <p14:tracePt t="57457" x="5886450" y="4078288"/>
          <p14:tracePt t="57475" x="5872163" y="4033838"/>
          <p14:tracePt t="57476" x="5827713" y="3959225"/>
          <p14:tracePt t="57484" x="5811838" y="3944938"/>
          <p14:tracePt t="57503" x="5797550" y="3914775"/>
          <p14:tracePt t="57503" x="5797550" y="3898900"/>
          <p14:tracePt t="57511" x="5781675" y="3884613"/>
          <p14:tracePt t="57520" x="5781675" y="3870325"/>
          <p14:tracePt t="57535" x="5767388" y="3870325"/>
          <p14:tracePt t="57550" x="5767388" y="3854450"/>
          <p14:tracePt t="57557" x="5753100" y="3854450"/>
          <p14:tracePt t="57645" x="5753100" y="3840163"/>
          <p14:tracePt t="57654" x="5737225" y="3840163"/>
          <p14:tracePt t="57686" x="5722938" y="3840163"/>
          <p14:tracePt t="57694" x="5722938" y="3824288"/>
          <p14:tracePt t="57703" x="5707063" y="3824288"/>
          <p14:tracePt t="57718" x="5707063" y="3810000"/>
          <p14:tracePt t="57719" x="5692775" y="3795713"/>
          <p14:tracePt t="57726" x="5676900" y="3765550"/>
          <p14:tracePt t="57760" x="5662613" y="3675063"/>
          <p14:tracePt t="57760" x="5648325" y="3644900"/>
          <p14:tracePt t="57768" x="5648325" y="3570288"/>
          <p14:tracePt t="57786" x="5648325" y="3495675"/>
          <p14:tracePt t="57786" x="5648325" y="3451225"/>
          <p14:tracePt t="57803" x="5648325" y="3390900"/>
          <p14:tracePt t="57803" x="5648325" y="3332163"/>
          <p14:tracePt t="57819" x="5648325" y="3271838"/>
          <p14:tracePt t="57819" x="5676900" y="3227388"/>
          <p14:tracePt t="57836" x="5707063" y="3167063"/>
          <p14:tracePt t="57837" x="5753100" y="3108325"/>
          <p14:tracePt t="57855" x="5797550" y="3062288"/>
          <p14:tracePt t="57855" x="5842000" y="3017838"/>
          <p14:tracePt t="57874" x="5886450" y="2987675"/>
          <p14:tracePt t="57875" x="5991225" y="2928938"/>
          <p14:tracePt t="57883" x="6065838" y="2898775"/>
          <p14:tracePt t="57900" x="6110288" y="2898775"/>
          <p14:tracePt t="57901" x="6170613" y="2882900"/>
          <p14:tracePt t="57916" x="6215063" y="2882900"/>
          <p14:tracePt t="57916" x="6261100" y="2882900"/>
          <p14:tracePt t="57932" x="6319838" y="2928938"/>
          <p14:tracePt t="57932" x="6350000" y="2973388"/>
          <p14:tracePt t="57950" x="6394450" y="3033713"/>
          <p14:tracePt t="57950" x="6424613" y="3108325"/>
          <p14:tracePt t="57968" x="6454775" y="3197225"/>
          <p14:tracePt t="57968" x="6469063" y="3302000"/>
          <p14:tracePt t="57986" x="6484938" y="3390900"/>
          <p14:tracePt t="57986" x="6484938" y="3630613"/>
          <p14:tracePt t="57993" x="6484938" y="3749675"/>
          <p14:tracePt t="58002" x="6484938" y="3840163"/>
          <p14:tracePt t="58010" x="6454775" y="3914775"/>
          <p14:tracePt t="58025" x="6438900" y="3989388"/>
          <p14:tracePt t="58040" x="6394450" y="4049713"/>
          <p14:tracePt t="58040" x="6364288" y="4108450"/>
          <p14:tracePt t="58048" x="6335713" y="4152900"/>
          <p14:tracePt t="58058" x="6319838" y="4168775"/>
          <p14:tracePt t="58067" x="6215063" y="4213225"/>
          <p14:tracePt t="58085" x="6170613" y="4229100"/>
          <p14:tracePt t="58085" x="6140450" y="4243388"/>
          <p14:tracePt t="58102" x="6051550" y="4243388"/>
          <p14:tracePt t="58118" x="6007100" y="4243388"/>
          <p14:tracePt t="58118" x="5976938" y="4243388"/>
          <p14:tracePt t="58126" x="5946775" y="4243388"/>
          <p14:tracePt t="58140" x="5916613" y="4229100"/>
          <p14:tracePt t="58141" x="5886450" y="4213225"/>
          <p14:tracePt t="58148" x="5856288" y="4198938"/>
          <p14:tracePt t="58158" x="5842000" y="4183063"/>
          <p14:tracePt t="58167" x="5827713" y="4168775"/>
          <p14:tracePt t="58175" x="5811838" y="4168775"/>
          <p14:tracePt t="58191" x="5797550" y="4152900"/>
          <p14:tracePt t="58191" x="5781675" y="4152900"/>
          <p14:tracePt t="58208" x="5767388" y="4138613"/>
          <p14:tracePt t="58246" x="5753100" y="4124325"/>
          <p14:tracePt t="59433" x="5737225" y="4124325"/>
          <p14:tracePt t="59466" x="5722938" y="4124325"/>
          <p14:tracePt t="59488" x="5722938" y="4108450"/>
          <p14:tracePt t="60017" x="5737225" y="4108450"/>
          <p14:tracePt t="60033" x="5753100" y="4108450"/>
          <p14:tracePt t="60033" x="5781675" y="4108450"/>
          <p14:tracePt t="60050" x="5827713" y="4108450"/>
          <p14:tracePt t="60050" x="5872163" y="4108450"/>
          <p14:tracePt t="60057" x="5930900" y="4108450"/>
          <p14:tracePt t="60066" x="5991225" y="4108450"/>
          <p14:tracePt t="60082" x="6081713" y="4108450"/>
          <p14:tracePt t="60083" x="6156325" y="4124325"/>
          <p14:tracePt t="60099" x="6230938" y="4124325"/>
          <p14:tracePt t="60100" x="6319838" y="4138613"/>
          <p14:tracePt t="60116" x="6394450" y="4138613"/>
          <p14:tracePt t="60116" x="6484938" y="4138613"/>
          <p14:tracePt t="60123" x="6559550" y="4152900"/>
          <p14:tracePt t="60139" x="6648450" y="4152900"/>
          <p14:tracePt t="60154" x="6692900" y="4152900"/>
          <p14:tracePt t="60154" x="6738938" y="4152900"/>
          <p14:tracePt t="60169" x="6769100" y="4152900"/>
          <p14:tracePt t="60169" x="6783388" y="4152900"/>
          <p14:tracePt t="60177" x="6813550" y="4152900"/>
          <p14:tracePt t="60184" x="6827838" y="4152900"/>
          <p14:tracePt t="60200" x="6843713" y="4152900"/>
          <p14:tracePt t="60238" x="6858000" y="4152900"/>
          <p14:tracePt t="60666" x="6843713" y="4152900"/>
          <p14:tracePt t="60675" x="6813550" y="4152900"/>
          <p14:tracePt t="60691" x="6797675" y="4152900"/>
          <p14:tracePt t="60691" x="6769100" y="4138613"/>
          <p14:tracePt t="60708" x="6738938" y="4124325"/>
          <p14:tracePt t="60708" x="6692900" y="4108450"/>
          <p14:tracePt t="60726" x="6678613" y="4094163"/>
          <p14:tracePt t="60726" x="6648450" y="4078288"/>
          <p14:tracePt t="60744" x="6604000" y="4064000"/>
          <p14:tracePt t="60744" x="6559550" y="4033838"/>
          <p14:tracePt t="60752" x="6543675" y="4019550"/>
          <p14:tracePt t="60770" x="6529388" y="4003675"/>
          <p14:tracePt t="60788" x="6515100" y="4003675"/>
          <p14:tracePt t="60817" x="6529388" y="4003675"/>
          <p14:tracePt t="60826" x="6559550" y="4003675"/>
          <p14:tracePt t="60834" x="6604000" y="4003675"/>
          <p14:tracePt t="60842" x="6708775" y="4003675"/>
          <p14:tracePt t="60850" x="6813550" y="4019550"/>
          <p14:tracePt t="60858" x="6872288" y="4019550"/>
          <p14:tracePt t="60874" x="7051675" y="4064000"/>
          <p14:tracePt t="60875" x="7126288" y="4064000"/>
          <p14:tracePt t="60882" x="7246938" y="4078288"/>
          <p14:tracePt t="60891" x="7366000" y="4094163"/>
          <p14:tracePt t="60907" x="7454900" y="4094163"/>
          <p14:tracePt t="60907" x="7500938" y="4108450"/>
          <p14:tracePt t="60914" x="7575550" y="4108450"/>
          <p14:tracePt t="60923" x="7620000" y="4108450"/>
          <p14:tracePt t="60931" x="7664450" y="4124325"/>
          <p14:tracePt t="60941" x="7694613" y="4124325"/>
          <p14:tracePt t="60956" x="7708900" y="4124325"/>
          <p14:tracePt t="60956" x="7724775" y="4124325"/>
          <p14:tracePt t="61015" x="7694613" y="4124325"/>
          <p14:tracePt t="61023" x="7650163" y="4124325"/>
          <p14:tracePt t="61038" x="7589838" y="4124325"/>
          <p14:tracePt t="61038" x="7545388" y="4124325"/>
          <p14:tracePt t="61047" x="7470775" y="4124325"/>
          <p14:tracePt t="61055" x="7410450" y="4124325"/>
          <p14:tracePt t="61064" x="7380288" y="4124325"/>
          <p14:tracePt t="61080" x="7321550" y="4124325"/>
          <p14:tracePt t="61080" x="7277100" y="4124325"/>
          <p14:tracePt t="61096" x="7246938" y="4124325"/>
          <p14:tracePt t="61097" x="7216775" y="4124325"/>
          <p14:tracePt t="61111" x="7186613" y="4124325"/>
          <p14:tracePt t="61112" x="7172325" y="4124325"/>
          <p14:tracePt t="61142" x="7156450" y="4124325"/>
          <p14:tracePt t="61192" x="7172325" y="4124325"/>
          <p14:tracePt t="61215" x="7186613" y="4124325"/>
          <p14:tracePt t="61224" x="7200900" y="4124325"/>
          <p14:tracePt t="61256" x="7216775" y="4124325"/>
          <p14:tracePt t="61295" x="7216775" y="4138613"/>
          <p14:tracePt t="61501" x="7261225" y="4138613"/>
          <p14:tracePt t="61509" x="7305675" y="4124325"/>
          <p14:tracePt t="61518" x="7380288" y="4124325"/>
          <p14:tracePt t="61535" x="7440613" y="4108450"/>
          <p14:tracePt t="61535" x="7515225" y="4094163"/>
          <p14:tracePt t="61553" x="7589838" y="4094163"/>
          <p14:tracePt t="61554" x="7664450" y="4094163"/>
          <p14:tracePt t="61554" x="7904163" y="4064000"/>
          <p14:tracePt t="61571" x="8128000" y="4049713"/>
          <p14:tracePt t="61579" x="8277225" y="4049713"/>
          <p14:tracePt t="61588" x="8382000" y="4049713"/>
          <p14:tracePt t="61597" x="8501063" y="4033838"/>
          <p14:tracePt t="61605" x="8605838" y="4033838"/>
          <p14:tracePt t="61613" x="8636000" y="4033838"/>
          <p14:tracePt t="61620" x="8696325" y="4033838"/>
          <p14:tracePt t="61628" x="8755063" y="4033838"/>
          <p14:tracePt t="61638" x="8785225" y="4033838"/>
          <p14:tracePt t="61646" x="8815388" y="4019550"/>
          <p14:tracePt t="61653" x="8845550" y="4019550"/>
          <p14:tracePt t="61669" x="8859838" y="4019550"/>
          <p14:tracePt t="61685" x="8875713" y="4019550"/>
          <p14:tracePt t="62177" x="8890000" y="4019550"/>
          <p14:tracePt t="62196" x="8920163" y="4019550"/>
          <p14:tracePt t="62196" x="8994775" y="4033838"/>
          <p14:tracePt t="62204" x="9024938" y="4033838"/>
          <p14:tracePt t="62213" x="9055100" y="4033838"/>
          <p14:tracePt t="62231" x="9083675" y="4049713"/>
          <p14:tracePt t="62231" x="9129713" y="4049713"/>
          <p14:tracePt t="62248" x="9158288" y="4064000"/>
          <p14:tracePt t="62248" x="9188450" y="4064000"/>
          <p14:tracePt t="62264" x="9218613" y="4064000"/>
          <p14:tracePt t="62264" x="9232900" y="4078288"/>
          <p14:tracePt t="62281" x="9248775" y="4078288"/>
          <p14:tracePt t="62281" x="9263063" y="4078288"/>
          <p14:tracePt t="62400" x="9278938" y="4078288"/>
          <p14:tracePt t="62418" x="9309100" y="4078288"/>
          <p14:tracePt t="62434" x="9323388" y="4078288"/>
          <p14:tracePt t="62434" x="9367838" y="4078288"/>
          <p14:tracePt t="62450" x="9428163" y="4078288"/>
          <p14:tracePt t="62450" x="9517063" y="4078288"/>
          <p14:tracePt t="62466" x="9621838" y="4078288"/>
          <p14:tracePt t="62466" x="9682163" y="4078288"/>
          <p14:tracePt t="62482" x="9801225" y="4078288"/>
          <p14:tracePt t="62482" x="9994900" y="4078288"/>
          <p14:tracePt t="62499" x="10071100" y="4078288"/>
          <p14:tracePt t="62499" x="10204450" y="4078288"/>
          <p14:tracePt t="62507" x="10325100" y="4078288"/>
          <p14:tracePt t="62516" x="10428288" y="4078288"/>
          <p14:tracePt t="62525" x="10502900" y="4078288"/>
          <p14:tracePt t="62540" x="10593388" y="4078288"/>
          <p14:tracePt t="62541" x="10623550" y="4078288"/>
          <p14:tracePt t="62550" x="10682288" y="4078288"/>
          <p14:tracePt t="62558" x="10728325" y="4078288"/>
          <p14:tracePt t="62567" x="10772775" y="4078288"/>
          <p14:tracePt t="62575" x="10802938" y="4078288"/>
          <p14:tracePt t="62590" x="10817225" y="4078288"/>
          <p14:tracePt t="62590" x="10847388" y="4078288"/>
          <p14:tracePt t="62606" x="10861675" y="4078288"/>
          <p14:tracePt t="62622" x="10877550" y="4078288"/>
          <p14:tracePt t="62638" x="10877550" y="4064000"/>
          <p14:tracePt t="64024" x="10861675" y="4064000"/>
          <p14:tracePt t="64039" x="10817225" y="4064000"/>
          <p14:tracePt t="64039" x="10756900" y="4064000"/>
          <p14:tracePt t="64048" x="10682288" y="4078288"/>
          <p14:tracePt t="64055" x="10548938" y="4108450"/>
          <p14:tracePt t="64065" x="10383838" y="4138613"/>
          <p14:tracePt t="64082" x="10190163" y="4183063"/>
          <p14:tracePt t="64083" x="9980613" y="4229100"/>
          <p14:tracePt t="64101" x="9547225" y="4348163"/>
          <p14:tracePt t="64101" x="9248775" y="4422775"/>
          <p14:tracePt t="64101" x="9099550" y="4467225"/>
          <p14:tracePt t="64119" x="8501063" y="4646613"/>
          <p14:tracePt t="64127" x="8247063" y="4737100"/>
          <p14:tracePt t="64135" x="7993063" y="4826000"/>
          <p14:tracePt t="64144" x="7904163" y="4856163"/>
          <p14:tracePt t="64152" x="7724775" y="4930775"/>
          <p14:tracePt t="64168" x="7559675" y="4975225"/>
          <p14:tracePt t="64169" x="7440613" y="5019675"/>
          <p14:tracePt t="64177" x="7321550" y="5049838"/>
          <p14:tracePt t="64195" x="7231063" y="5080000"/>
          <p14:tracePt t="64196" x="7200900" y="5094288"/>
          <p14:tracePt t="64214" x="7126288" y="5110163"/>
          <p14:tracePt t="64214" x="7081838" y="5124450"/>
          <p14:tracePt t="64232" x="7037388" y="5124450"/>
          <p14:tracePt t="64233" x="6977063" y="5140325"/>
          <p14:tracePt t="64240" x="6946900" y="5154613"/>
          <p14:tracePt t="64258" x="6932613" y="5154613"/>
          <p14:tracePt t="64259" x="6902450" y="5154613"/>
          <p14:tracePt t="64274" x="6888163" y="5154613"/>
          <p14:tracePt t="64274" x="6872288" y="5154613"/>
          <p14:tracePt t="64282" x="6843713" y="5168900"/>
          <p14:tracePt t="64290" x="6813550" y="5168900"/>
          <p14:tracePt t="64305" x="6797675" y="5168900"/>
          <p14:tracePt t="64306" x="6769100" y="5168900"/>
          <p14:tracePt t="64314" x="6738938" y="5168900"/>
          <p14:tracePt t="64322" x="6708775" y="5168900"/>
          <p14:tracePt t="64338" x="6678613" y="5168900"/>
          <p14:tracePt t="64338" x="6648450" y="5168900"/>
          <p14:tracePt t="64346" x="6618288" y="5168900"/>
          <p14:tracePt t="64354" x="6589713" y="5168900"/>
          <p14:tracePt t="64369" x="6559550" y="5168900"/>
          <p14:tracePt t="64376" x="6515100" y="5168900"/>
          <p14:tracePt t="64385" x="6499225" y="5168900"/>
          <p14:tracePt t="64399" x="6454775" y="5168900"/>
          <p14:tracePt t="64399" x="6424613" y="5168900"/>
          <p14:tracePt t="64414" x="6394450" y="5168900"/>
          <p14:tracePt t="64415" x="6380163" y="5168900"/>
          <p14:tracePt t="64430" x="6350000" y="5168900"/>
          <p14:tracePt t="64431" x="6319838" y="5168900"/>
          <p14:tracePt t="64446" x="6305550" y="5168900"/>
          <p14:tracePt t="64446" x="6275388" y="5168900"/>
          <p14:tracePt t="64461" x="6261100" y="5168900"/>
          <p14:tracePt t="64461" x="6245225" y="5168900"/>
          <p14:tracePt t="64477" x="6215063" y="5168900"/>
          <p14:tracePt t="64477" x="6215063" y="5154613"/>
          <p14:tracePt t="64486" x="6200775" y="5154613"/>
          <p14:tracePt t="64493" x="6184900" y="5154613"/>
          <p14:tracePt t="64501" x="6170613" y="5154613"/>
          <p14:tracePt t="64518" x="6156325" y="5154613"/>
          <p14:tracePt t="64533" x="6140450" y="5154613"/>
          <p14:tracePt t="64541" x="6140450" y="5140325"/>
          <p14:tracePt t="64616" x="6140450" y="5124450"/>
          <p14:tracePt t="64640" x="6140450" y="5110163"/>
          <p14:tracePt t="64657" x="6170613" y="5110163"/>
          <p14:tracePt t="64657" x="6215063" y="5094288"/>
          <p14:tracePt t="64674" x="6305550" y="5080000"/>
          <p14:tracePt t="64674" x="6350000" y="5065713"/>
          <p14:tracePt t="64693" x="6424613" y="5035550"/>
          <p14:tracePt t="64694" x="6529388" y="5019675"/>
          <p14:tracePt t="64694" x="6634163" y="5005388"/>
          <p14:tracePt t="64703" x="6738938" y="5005388"/>
          <p14:tracePt t="64712" x="6827838" y="4991100"/>
          <p14:tracePt t="64729" x="6872288" y="4991100"/>
          <p14:tracePt t="64730" x="6932613" y="4991100"/>
          <p14:tracePt t="64744" x="6992938" y="4991100"/>
          <p14:tracePt t="64744" x="7037388" y="4991100"/>
          <p14:tracePt t="64753" x="7067550" y="4991100"/>
          <p14:tracePt t="64760" x="7081838" y="4991100"/>
          <p14:tracePt t="64768" x="7097713" y="4991100"/>
          <p14:tracePt t="64793" x="7112000" y="4991100"/>
          <p14:tracePt t="64966" x="7126288" y="4991100"/>
          <p14:tracePt t="64966" x="7142163" y="4991100"/>
          <p14:tracePt t="64982" x="7172325" y="4991100"/>
          <p14:tracePt t="64983" x="7216775" y="4991100"/>
          <p14:tracePt t="64999" x="7277100" y="4991100"/>
          <p14:tracePt t="65000" x="7396163" y="4991100"/>
          <p14:tracePt t="65008" x="7454900" y="4991100"/>
          <p14:tracePt t="65017" x="7559675" y="5005388"/>
          <p14:tracePt t="65024" x="7680325" y="5005388"/>
          <p14:tracePt t="65041" x="7799388" y="5019675"/>
          <p14:tracePt t="65041" x="7918450" y="5019675"/>
          <p14:tracePt t="65049" x="8053388" y="5019675"/>
          <p14:tracePt t="65059" x="8172450" y="5019675"/>
          <p14:tracePt t="65059" x="8277225" y="5019675"/>
          <p14:tracePt t="65067" x="8382000" y="5035550"/>
          <p14:tracePt t="65076" x="8486775" y="5035550"/>
          <p14:tracePt t="65085" x="8516938" y="5035550"/>
          <p14:tracePt t="65094" x="8591550" y="5035550"/>
          <p14:tracePt t="65110" x="8636000" y="5035550"/>
          <p14:tracePt t="65111" x="8680450" y="5035550"/>
          <p14:tracePt t="65118" x="8724900" y="5035550"/>
          <p14:tracePt t="65126" x="8740775" y="5035550"/>
          <p14:tracePt t="65142" x="8755063" y="5035550"/>
          <p14:tracePt t="65142" x="8770938" y="5035550"/>
          <p14:tracePt t="65149" x="8785225" y="5035550"/>
          <p14:tracePt t="65174" x="8801100" y="5035550"/>
          <p14:tracePt t="65294" x="8815388" y="5035550"/>
          <p14:tracePt t="65311" x="8829675" y="5035550"/>
          <p14:tracePt t="65319" x="8845550" y="5035550"/>
          <p14:tracePt t="65327" x="8890000" y="5035550"/>
          <p14:tracePt t="65335" x="8920163" y="5035550"/>
          <p14:tracePt t="65344" x="8950325" y="5035550"/>
          <p14:tracePt t="65352" x="8994775" y="5035550"/>
          <p14:tracePt t="65360" x="9055100" y="5035550"/>
          <p14:tracePt t="65369" x="9099550" y="5035550"/>
          <p14:tracePt t="65377" x="9174163" y="5035550"/>
          <p14:tracePt t="65385" x="9232900" y="5049838"/>
          <p14:tracePt t="65393" x="9309100" y="5065713"/>
          <p14:tracePt t="65410" x="9383713" y="5080000"/>
          <p14:tracePt t="65411" x="9442450" y="5094288"/>
          <p14:tracePt t="65428" x="9517063" y="5110163"/>
          <p14:tracePt t="65428" x="9563100" y="5124450"/>
          <p14:tracePt t="65446" x="9591675" y="5124450"/>
          <p14:tracePt t="65446" x="9652000" y="5140325"/>
          <p14:tracePt t="65462" x="9696450" y="5140325"/>
          <p14:tracePt t="65463" x="9726613" y="5154613"/>
          <p14:tracePt t="65478" x="9771063" y="5168900"/>
          <p14:tracePt t="65479" x="9786938" y="5168900"/>
          <p14:tracePt t="65494" x="9801225" y="5168900"/>
          <p14:tracePt t="65495" x="9817100" y="5184775"/>
          <p14:tracePt t="65510" x="9831388" y="5184775"/>
          <p14:tracePt t="65547" x="9845675" y="5184775"/>
          <p14:tracePt t="65590" x="9861550" y="5184775"/>
          <p14:tracePt t="65604" x="9875838" y="5184775"/>
          <p14:tracePt t="65605" x="9891713" y="5184775"/>
          <p14:tracePt t="65613" x="9906000" y="5184775"/>
          <p14:tracePt t="65622" x="9920288" y="5184775"/>
          <p14:tracePt t="65638" x="9966325" y="5184775"/>
          <p14:tracePt t="65638" x="9994900" y="5184775"/>
          <p14:tracePt t="65654" x="10040938" y="5184775"/>
          <p14:tracePt t="65655" x="10085388" y="5184775"/>
          <p14:tracePt t="65670" x="10145713" y="5184775"/>
          <p14:tracePt t="65670" x="10190163" y="5199063"/>
          <p14:tracePt t="65678" x="10264775" y="5199063"/>
          <p14:tracePt t="65693" x="10325100" y="5199063"/>
          <p14:tracePt t="65694" x="10399713" y="5214938"/>
          <p14:tracePt t="65710" x="10458450" y="5214938"/>
          <p14:tracePt t="65710" x="10518775" y="5214938"/>
          <p14:tracePt t="65725" x="10579100" y="5214938"/>
          <p14:tracePt t="65726" x="10653713" y="5214938"/>
          <p14:tracePt t="65733" x="10698163" y="5214938"/>
          <p14:tracePt t="65742" x="10728325" y="5214938"/>
          <p14:tracePt t="65757" x="10772775" y="5214938"/>
          <p14:tracePt t="65757" x="10817225" y="5214938"/>
          <p14:tracePt t="65766" x="10861675" y="5214938"/>
          <p14:tracePt t="65774" x="10891838" y="5214938"/>
          <p14:tracePt t="65782" x="10922000" y="5214938"/>
          <p14:tracePt t="65790" x="10936288" y="5214938"/>
          <p14:tracePt t="65806" x="10952163" y="5214938"/>
          <p14:tracePt t="65807" x="10966450" y="5214938"/>
          <p14:tracePt t="65822" x="10982325" y="5214938"/>
          <p14:tracePt t="65846" x="10996613" y="5214938"/>
          <p14:tracePt t="66274" x="10982325" y="5199063"/>
          <p14:tracePt t="66274" x="10966450" y="5199063"/>
          <p14:tracePt t="66292" x="10952163" y="5199063"/>
          <p14:tracePt t="66293" x="10861675" y="5168900"/>
          <p14:tracePt t="66301" x="10817225" y="5154613"/>
          <p14:tracePt t="66310" x="10756900" y="5124450"/>
          <p14:tracePt t="66327" x="10623550" y="5080000"/>
          <p14:tracePt t="66327" x="10518775" y="5035550"/>
          <p14:tracePt t="66345" x="10383838" y="4960938"/>
          <p14:tracePt t="66346" x="10234613" y="4886325"/>
          <p14:tracePt t="66364" x="10071100" y="4781550"/>
          <p14:tracePt t="66365" x="9682163" y="4586288"/>
          <p14:tracePt t="66373" x="9472613" y="4467225"/>
          <p14:tracePt t="66383" x="9293225" y="4392613"/>
          <p14:tracePt t="66400" x="9188450" y="4348163"/>
          <p14:tracePt t="66401" x="9024938" y="4287838"/>
          <p14:tracePt t="66418" x="8859838" y="4243388"/>
          <p14:tracePt t="66418" x="8724900" y="4213225"/>
          <p14:tracePt t="66436" x="8591550" y="4183063"/>
          <p14:tracePt t="66436" x="8501063" y="4152900"/>
          <p14:tracePt t="66454" x="8456613" y="4152900"/>
          <p14:tracePt t="66454" x="8321675" y="4138613"/>
          <p14:tracePt t="66476" x="8277225" y="4124325"/>
          <p14:tracePt t="66477" x="8232775" y="4124325"/>
          <p14:tracePt t="66492" x="8202613" y="4124325"/>
          <p14:tracePt t="66492" x="8188325" y="4124325"/>
          <p14:tracePt t="66507" x="8158163" y="4124325"/>
          <p14:tracePt t="66508" x="8142288" y="4124325"/>
          <p14:tracePt t="66515" x="8128000" y="4124325"/>
          <p14:tracePt t="66538" x="8113713" y="4124325"/>
          <p14:tracePt t="66546" x="8097838" y="4124325"/>
          <p14:tracePt t="66562" x="8083550" y="4124325"/>
          <p14:tracePt t="66570" x="8067675" y="4124325"/>
          <p14:tracePt t="66585" x="8053388" y="4124325"/>
          <p14:tracePt t="66586" x="8039100" y="4124325"/>
          <p14:tracePt t="66593" x="8023225" y="4108450"/>
          <p14:tracePt t="66602" x="7978775" y="4108450"/>
          <p14:tracePt t="66610" x="7962900" y="4108450"/>
          <p14:tracePt t="66619" x="7918450" y="4108450"/>
          <p14:tracePt t="66626" x="7874000" y="4108450"/>
          <p14:tracePt t="66642" x="7829550" y="4108450"/>
          <p14:tracePt t="66643" x="7785100" y="4108450"/>
          <p14:tracePt t="66658" x="7724775" y="4108450"/>
          <p14:tracePt t="66658" x="7664450" y="4108450"/>
          <p14:tracePt t="66667" x="7605713" y="4108450"/>
          <p14:tracePt t="66675" x="7545388" y="4108450"/>
          <p14:tracePt t="66690" x="7485063" y="4108450"/>
          <p14:tracePt t="66690" x="7426325" y="4108450"/>
          <p14:tracePt t="66697" x="7396163" y="4108450"/>
          <p14:tracePt t="66706" x="7351713" y="4108450"/>
          <p14:tracePt t="66727" x="7305675" y="4108450"/>
          <p14:tracePt t="66727" x="7261225" y="4108450"/>
          <p14:tracePt t="66743" x="7231063" y="4124325"/>
          <p14:tracePt t="66743" x="7216775" y="4124325"/>
          <p14:tracePt t="66759" x="7186613" y="4124325"/>
          <p14:tracePt t="66760" x="7156450" y="4124325"/>
          <p14:tracePt t="66777" x="7142163" y="4124325"/>
          <p14:tracePt t="66791" x="7126288" y="4124325"/>
          <p14:tracePt t="66808" x="7112000" y="4124325"/>
          <p14:tracePt t="66865" x="7097713" y="4124325"/>
          <p14:tracePt t="83664" x="6918325" y="4124325"/>
          <p14:tracePt t="83672" x="6678613" y="4124325"/>
          <p14:tracePt t="83681" x="6454775" y="4124325"/>
          <p14:tracePt t="83699" x="6289675" y="4124325"/>
          <p14:tracePt t="83699" x="6126163" y="4138613"/>
          <p14:tracePt t="83714" x="5991225" y="4152900"/>
          <p14:tracePt t="83715" x="5872163" y="4152900"/>
          <p14:tracePt t="83732" x="5753100" y="4168775"/>
          <p14:tracePt t="83732" x="5648325" y="4168775"/>
          <p14:tracePt t="83748" x="5438775" y="4198938"/>
          <p14:tracePt t="83748" x="5229225" y="4213225"/>
          <p14:tracePt t="83766" x="5049838" y="4229100"/>
          <p14:tracePt t="83766" x="4870450" y="4243388"/>
          <p14:tracePt t="83783" x="4721225" y="4243388"/>
          <p14:tracePt t="83783" x="4557713" y="4257675"/>
          <p14:tracePt t="83799" x="4392613" y="4273550"/>
          <p14:tracePt t="83799" x="4229100" y="4273550"/>
          <p14:tracePt t="83815" x="4152900" y="4273550"/>
          <p14:tracePt t="83815" x="4019550" y="4273550"/>
          <p14:tracePt t="83830" x="3898900" y="4273550"/>
          <p14:tracePt t="83830" x="3779838" y="4273550"/>
          <p14:tracePt t="83846" x="3660775" y="4273550"/>
          <p14:tracePt t="83846" x="3570288" y="4257675"/>
          <p14:tracePt t="83863" x="3481388" y="4243388"/>
          <p14:tracePt t="83863" x="3390900" y="4229100"/>
          <p14:tracePt t="83880" x="3316288" y="4198938"/>
          <p14:tracePt t="83881" x="3287713" y="4198938"/>
          <p14:tracePt t="83896" x="3227388" y="4168775"/>
          <p14:tracePt t="83896" x="3182938" y="4152900"/>
          <p14:tracePt t="83914" x="3136900" y="4138613"/>
          <p14:tracePt t="83915" x="3078163" y="4124325"/>
          <p14:tracePt t="83923" x="3062288" y="4108450"/>
          <p14:tracePt t="83932" x="3033713" y="4094163"/>
          <p14:tracePt t="83949" x="3017838" y="4094163"/>
          <p14:tracePt t="83950" x="2987675" y="4094163"/>
          <p14:tracePt t="83965" x="2973388" y="4078288"/>
          <p14:tracePt t="83965" x="2959100" y="4078288"/>
          <p14:tracePt t="83973" x="2943225" y="4078288"/>
          <p14:tracePt t="83989" x="2913063" y="4078288"/>
          <p14:tracePt t="83990" x="2898775" y="4078288"/>
          <p14:tracePt t="83998" x="2882900" y="4078288"/>
          <p14:tracePt t="84007" x="2854325" y="4078288"/>
          <p14:tracePt t="84014" x="2838450" y="4078288"/>
          <p14:tracePt t="84023" x="2808288" y="4078288"/>
          <p14:tracePt t="84039" x="2794000" y="4078288"/>
          <p14:tracePt t="84047" x="2779713" y="4078288"/>
          <p14:tracePt t="84056" x="2763838" y="4078288"/>
          <p14:tracePt t="84081" x="2749550" y="4078288"/>
          <p14:tracePt t="84111" x="2733675" y="4078288"/>
          <p14:tracePt t="84372" x="2749550" y="4078288"/>
          <p14:tracePt t="85379" x="2763838" y="4078288"/>
          <p14:tracePt t="85396" x="2779713" y="4078288"/>
          <p14:tracePt t="85397" x="2794000" y="4078288"/>
          <p14:tracePt t="85412" x="2824163" y="4078288"/>
          <p14:tracePt t="85412" x="2854325" y="4078288"/>
          <p14:tracePt t="85429" x="2882900" y="4094163"/>
          <p14:tracePt t="85430" x="2913063" y="4094163"/>
          <p14:tracePt t="85438" x="2943225" y="4094163"/>
          <p14:tracePt t="85454" x="2959100" y="4094163"/>
          <p14:tracePt t="85455" x="2987675" y="4108450"/>
          <p14:tracePt t="85455" x="3003550" y="4108450"/>
          <p14:tracePt t="85478" x="3017838" y="4108450"/>
          <p14:tracePt t="85479" x="3033713" y="4108450"/>
          <p14:tracePt t="85494" x="3048000" y="4108450"/>
          <p14:tracePt t="85503" x="3062288" y="4108450"/>
          <p14:tracePt t="85519" x="3062288" y="4124325"/>
          <p14:tracePt t="85677" x="3048000" y="4124325"/>
          <p14:tracePt t="85693" x="3033713" y="4124325"/>
          <p14:tracePt t="85694" x="3017838" y="4108450"/>
          <p14:tracePt t="85710" x="3003550" y="4108450"/>
          <p14:tracePt t="85710" x="2987675" y="4108450"/>
          <p14:tracePt t="85726" x="2973388" y="4108450"/>
          <p14:tracePt t="85727" x="2959100" y="4108450"/>
          <p14:tracePt t="85742" x="2928938" y="4108450"/>
          <p14:tracePt t="85743" x="2913063" y="4108450"/>
          <p14:tracePt t="85759" x="2898775" y="4108450"/>
          <p14:tracePt t="85759" x="2882900" y="4108450"/>
          <p14:tracePt t="85775" x="2854325" y="4108450"/>
          <p14:tracePt t="85776" x="2838450" y="4108450"/>
          <p14:tracePt t="85792" x="2824163" y="4108450"/>
          <p14:tracePt t="85793" x="2808288" y="4094163"/>
          <p14:tracePt t="85810" x="2794000" y="4094163"/>
          <p14:tracePt t="85842" x="2779713" y="4094163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2B26B97E-482A-7344-A7BD-7B15F5E95B0C}"/>
              </a:ext>
            </a:extLst>
          </p:cNvPr>
          <p:cNvSpPr/>
          <p:nvPr/>
        </p:nvSpPr>
        <p:spPr>
          <a:xfrm>
            <a:off x="282575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ÇÇÇ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7014A9-3532-4520-86A4-FBD8BF9284F5}"/>
              </a:ext>
            </a:extLst>
          </p:cNvPr>
          <p:cNvSpPr/>
          <p:nvPr/>
        </p:nvSpPr>
        <p:spPr>
          <a:xfrm>
            <a:off x="5378027" y="3543144"/>
            <a:ext cx="842637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_________ straw is the tallest.</a:t>
            </a:r>
          </a:p>
          <a:p>
            <a:b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b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_________ straw is the shortest.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F2CF405-54EC-41D8-B61A-E7F7FA205BC6}"/>
              </a:ext>
            </a:extLst>
          </p:cNvPr>
          <p:cNvSpPr/>
          <p:nvPr/>
        </p:nvSpPr>
        <p:spPr>
          <a:xfrm>
            <a:off x="6268454" y="3472701"/>
            <a:ext cx="13316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red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7972A1A-3391-408A-9DB2-ADEEE58575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806532" y="3166089"/>
            <a:ext cx="4210206" cy="73380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E8529ED-FC22-4198-ACB9-13283445D0D8}"/>
              </a:ext>
            </a:extLst>
          </p:cNvPr>
          <p:cNvSpPr/>
          <p:nvPr/>
        </p:nvSpPr>
        <p:spPr>
          <a:xfrm>
            <a:off x="534852" y="4271058"/>
            <a:ext cx="268173" cy="1151630"/>
          </a:xfrm>
          <a:prstGeom prst="rect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AF2B1AD-EA24-4D74-AD71-75C5E66A78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862589" y="3166088"/>
            <a:ext cx="4210206" cy="73380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7A7A96D-C5D0-4E60-8B8C-D07BDB5D392F}"/>
              </a:ext>
            </a:extLst>
          </p:cNvPr>
          <p:cNvSpPr/>
          <p:nvPr/>
        </p:nvSpPr>
        <p:spPr>
          <a:xfrm>
            <a:off x="2203973" y="1601165"/>
            <a:ext cx="268173" cy="3821521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6833EA4-4C3C-43D6-A1F4-F9F055771D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508536" y="3166088"/>
            <a:ext cx="4210206" cy="73380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0E46517-6413-4ABF-8E2B-A60BF8042864}"/>
              </a:ext>
            </a:extLst>
          </p:cNvPr>
          <p:cNvSpPr/>
          <p:nvPr/>
        </p:nvSpPr>
        <p:spPr>
          <a:xfrm>
            <a:off x="3849920" y="1971096"/>
            <a:ext cx="268173" cy="3451591"/>
          </a:xfrm>
          <a:prstGeom prst="rect">
            <a:avLst/>
          </a:prstGeom>
          <a:solidFill>
            <a:srgbClr val="CC00C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E8411EB-A5C9-440B-A1A9-B0C3CAA648E4}"/>
              </a:ext>
            </a:extLst>
          </p:cNvPr>
          <p:cNvSpPr/>
          <p:nvPr/>
        </p:nvSpPr>
        <p:spPr>
          <a:xfrm>
            <a:off x="6268454" y="4713233"/>
            <a:ext cx="13316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blue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1E95FA4-39BE-4405-AE1A-23BFC643316D}"/>
              </a:ext>
            </a:extLst>
          </p:cNvPr>
          <p:cNvSpPr/>
          <p:nvPr/>
        </p:nvSpPr>
        <p:spPr>
          <a:xfrm>
            <a:off x="5461783" y="1048304"/>
            <a:ext cx="84263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blue straw is _______cm.</a:t>
            </a:r>
            <a:b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b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red straw is _______cm.</a:t>
            </a:r>
            <a:b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b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The purple straw is _______cm.</a:t>
            </a:r>
            <a:br>
              <a:rPr lang="en-GB" sz="2800" b="1" dirty="0">
                <a:latin typeface="Comic Sans MS" panose="030F0902030302020204" pitchFamily="66" charset="0"/>
                <a:ea typeface="Yu Gothic UI" panose="020B0500000000000000" pitchFamily="34" charset="-128"/>
              </a:rPr>
            </a:br>
            <a:endParaRPr lang="en-GB" sz="2800" b="1" dirty="0">
              <a:latin typeface="Comic Sans MS" panose="030F0902030302020204" pitchFamily="66" charset="0"/>
              <a:ea typeface="Yu Gothic UI" panose="020B0500000000000000" pitchFamily="34" charset="-128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BEA2E99-ACBA-4916-9409-9501D696493A}"/>
              </a:ext>
            </a:extLst>
          </p:cNvPr>
          <p:cNvSpPr/>
          <p:nvPr/>
        </p:nvSpPr>
        <p:spPr>
          <a:xfrm>
            <a:off x="8760885" y="963059"/>
            <a:ext cx="11967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526C9FE-2A8C-46DE-8F7C-CC515873A813}"/>
              </a:ext>
            </a:extLst>
          </p:cNvPr>
          <p:cNvSpPr/>
          <p:nvPr/>
        </p:nvSpPr>
        <p:spPr>
          <a:xfrm>
            <a:off x="8341203" y="1802357"/>
            <a:ext cx="13316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C0F5B71-C598-448A-8C19-984F4FE4D894}"/>
              </a:ext>
            </a:extLst>
          </p:cNvPr>
          <p:cNvSpPr/>
          <p:nvPr/>
        </p:nvSpPr>
        <p:spPr>
          <a:xfrm>
            <a:off x="8962957" y="2672750"/>
            <a:ext cx="11967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A3C2A53-5077-8B4E-A62D-C9D7522EDD7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99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770"/>
    </mc:Choice>
    <mc:Fallback>
      <p:transition spd="slow" advTm="69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  <p:bldP spid="16" grpId="0"/>
      <p:bldP spid="22" grpId="0"/>
      <p:bldP spid="24" grpId="0"/>
      <p:bldP spid="25" grpId="0"/>
    </p:bldLst>
  </p:timing>
  <p:extLst>
    <p:ext uri="{3A86A75C-4F4B-4683-9AE1-C65F6400EC91}">
      <p14:laserTraceLst xmlns:p14="http://schemas.microsoft.com/office/powerpoint/2010/main">
        <p14:tracePtLst>
          <p14:tracePt t="1314" x="2824163" y="4094163"/>
          <p14:tracePt t="1314" x="2913063" y="4049713"/>
          <p14:tracePt t="1333" x="3017838" y="4033838"/>
          <p14:tracePt t="1334" x="3271838" y="3975100"/>
          <p14:tracePt t="1344" x="3406775" y="3959225"/>
          <p14:tracePt t="1356" x="3556000" y="3929063"/>
          <p14:tracePt t="1378" x="4019550" y="3870325"/>
          <p14:tracePt t="1379" x="4348163" y="3824288"/>
          <p14:tracePt t="1388" x="4511675" y="3810000"/>
          <p14:tracePt t="1399" x="5049838" y="3765550"/>
          <p14:tracePt t="1419" x="5168900" y="3749675"/>
          <p14:tracePt t="1420" x="5364163" y="3735388"/>
          <p14:tracePt t="1439" x="5527675" y="3721100"/>
          <p14:tracePt t="1439" x="5842000" y="3675063"/>
          <p14:tracePt t="1447" x="5961063" y="3660775"/>
          <p14:tracePt t="1457" x="6065838" y="3630613"/>
          <p14:tracePt t="1478" x="6170613" y="3600450"/>
          <p14:tracePt t="1479" x="6350000" y="3525838"/>
          <p14:tracePt t="1488" x="6424613" y="3495675"/>
          <p14:tracePt t="1510" x="6515100" y="3451225"/>
          <p14:tracePt t="1510" x="6573838" y="3406775"/>
          <p14:tracePt t="1510" x="6648450" y="3362325"/>
          <p14:tracePt t="1537" x="6723063" y="3302000"/>
          <p14:tracePt t="1537" x="6769100" y="3271838"/>
          <p14:tracePt t="1556" x="6797675" y="3257550"/>
          <p14:tracePt t="1557" x="6827838" y="3241675"/>
          <p14:tracePt t="1576" x="6827838" y="3227388"/>
          <p14:tracePt t="1577" x="6858000" y="3213100"/>
          <p14:tracePt t="2290" x="6858000" y="3241675"/>
          <p14:tracePt t="2298" x="6858000" y="3257550"/>
          <p14:tracePt t="2307" x="6858000" y="3302000"/>
          <p14:tracePt t="2327" x="6858000" y="3332163"/>
          <p14:tracePt t="2327" x="6858000" y="3376613"/>
          <p14:tracePt t="2336" x="6858000" y="3436938"/>
          <p14:tracePt t="2349" x="6872288" y="3525838"/>
          <p14:tracePt t="2357" x="6872288" y="3570288"/>
          <p14:tracePt t="2378" x="6888163" y="3600450"/>
          <p14:tracePt t="2378" x="6888163" y="3644900"/>
          <p14:tracePt t="2378" x="6888163" y="3690938"/>
          <p14:tracePt t="2397" x="6888163" y="3749675"/>
          <p14:tracePt t="2416" x="6888163" y="3765550"/>
          <p14:tracePt t="2433" x="6888163" y="3779838"/>
          <p14:tracePt t="2433" x="6888163" y="3795713"/>
          <p14:tracePt t="2484" x="6902450" y="3795713"/>
          <p14:tracePt t="3199" x="6888163" y="3749675"/>
          <p14:tracePt t="3199" x="6858000" y="3690938"/>
          <p14:tracePt t="3207" x="6827838" y="3630613"/>
          <p14:tracePt t="3219" x="6813550" y="3541713"/>
          <p14:tracePt t="3231" x="6769100" y="3346450"/>
          <p14:tracePt t="3240" x="6753225" y="3271838"/>
          <p14:tracePt t="3262" x="6738938" y="3197225"/>
          <p14:tracePt t="3263" x="6708775" y="3048000"/>
          <p14:tracePt t="3271" x="6678613" y="2913063"/>
          <p14:tracePt t="3293" x="6648450" y="2779713"/>
          <p14:tracePt t="3294" x="6634163" y="2674938"/>
          <p14:tracePt t="3301" x="6604000" y="2554288"/>
          <p14:tracePt t="3323" x="6573838" y="2374900"/>
          <p14:tracePt t="3346" x="6515100" y="2211388"/>
          <p14:tracePt t="3346" x="6499225" y="2166938"/>
          <p14:tracePt t="3354" x="6484938" y="2136775"/>
          <p14:tracePt t="3372" x="6469063" y="2092325"/>
          <p14:tracePt t="3373" x="6454775" y="2076450"/>
          <p14:tracePt t="3381" x="6438900" y="2046288"/>
          <p14:tracePt t="3391" x="6438900" y="2032000"/>
          <p14:tracePt t="3400" x="6424613" y="2017713"/>
          <p14:tracePt t="3416" x="6410325" y="2001838"/>
          <p14:tracePt t="3417" x="6394450" y="1987550"/>
          <p14:tracePt t="3417" x="6380163" y="1971675"/>
          <p14:tracePt t="3434" x="6350000" y="1957388"/>
          <p14:tracePt t="3442" x="6335713" y="1943100"/>
          <p14:tracePt t="3451" x="6319838" y="1927225"/>
          <p14:tracePt t="3460" x="6319838" y="1912938"/>
          <p14:tracePt t="3476" x="6305550" y="1912938"/>
          <p14:tracePt t="3476" x="6289675" y="1897063"/>
          <p14:tracePt t="3502" x="6289675" y="1882775"/>
          <p14:tracePt t="3503" x="6275388" y="1882775"/>
          <p14:tracePt t="3524" x="6261100" y="1866900"/>
          <p14:tracePt t="3549" x="6245225" y="1852613"/>
          <p14:tracePt t="3565" x="6245225" y="1838325"/>
          <p14:tracePt t="3580" x="6230938" y="1822450"/>
          <p14:tracePt t="3597" x="6230938" y="1808163"/>
          <p14:tracePt t="3613" x="6230938" y="1792288"/>
          <p14:tracePt t="3664" x="6230938" y="1778000"/>
          <p14:tracePt t="3738" x="6230938" y="1763713"/>
          <p14:tracePt t="3739" x="6245225" y="1763713"/>
          <p14:tracePt t="3755" x="6261100" y="1763713"/>
          <p14:tracePt t="3773" x="6289675" y="1747838"/>
          <p14:tracePt t="3773" x="6319838" y="1747838"/>
          <p14:tracePt t="3790" x="6364288" y="1747838"/>
          <p14:tracePt t="3790" x="6424613" y="1733550"/>
          <p14:tracePt t="3798" x="6469063" y="1717675"/>
          <p14:tracePt t="3808" x="6529388" y="1717675"/>
          <p14:tracePt t="3817" x="6573838" y="1703388"/>
          <p14:tracePt t="3835" x="6618288" y="1703388"/>
          <p14:tracePt t="3835" x="6648450" y="1703388"/>
          <p14:tracePt t="3844" x="6692900" y="1703388"/>
          <p14:tracePt t="3852" x="6723063" y="1703388"/>
          <p14:tracePt t="3868" x="6769100" y="1703388"/>
          <p14:tracePt t="3868" x="6797675" y="1703388"/>
          <p14:tracePt t="3885" x="6827838" y="1703388"/>
          <p14:tracePt t="3885" x="6843713" y="1703388"/>
          <p14:tracePt t="3894" x="6872288" y="1703388"/>
          <p14:tracePt t="3902" x="6888163" y="1703388"/>
          <p14:tracePt t="3918" x="6918325" y="1703388"/>
          <p14:tracePt t="3918" x="6932613" y="1703388"/>
          <p14:tracePt t="3934" x="6946900" y="1703388"/>
          <p14:tracePt t="3935" x="6977063" y="1703388"/>
          <p14:tracePt t="3942" x="6992938" y="1703388"/>
          <p14:tracePt t="3950" x="7023100" y="1703388"/>
          <p14:tracePt t="3959" x="7037388" y="1703388"/>
          <p14:tracePt t="3974" x="7067550" y="1703388"/>
          <p14:tracePt t="3974" x="7097713" y="1703388"/>
          <p14:tracePt t="3989" x="7112000" y="1703388"/>
          <p14:tracePt t="3989" x="7142163" y="1689100"/>
          <p14:tracePt t="4006" x="7172325" y="1689100"/>
          <p14:tracePt t="4007" x="7186613" y="1689100"/>
          <p14:tracePt t="4014" x="7216775" y="1689100"/>
          <p14:tracePt t="4031" x="7246938" y="1689100"/>
          <p14:tracePt t="4031" x="7261225" y="1673225"/>
          <p14:tracePt t="4047" x="7291388" y="1673225"/>
          <p14:tracePt t="4048" x="7321550" y="1673225"/>
          <p14:tracePt t="4064" x="7351713" y="1673225"/>
          <p14:tracePt t="4064" x="7366000" y="1673225"/>
          <p14:tracePt t="4078" x="7396163" y="1673225"/>
          <p14:tracePt t="4079" x="7426325" y="1673225"/>
          <p14:tracePt t="4094" x="7440613" y="1658938"/>
          <p14:tracePt t="4095" x="7454900" y="1658938"/>
          <p14:tracePt t="4112" x="7485063" y="1658938"/>
          <p14:tracePt t="4112" x="7500938" y="1658938"/>
          <p14:tracePt t="4126" x="7515225" y="1658938"/>
          <p14:tracePt t="4141" x="7531100" y="1658938"/>
          <p14:tracePt t="4142" x="7545388" y="1658938"/>
          <p14:tracePt t="4158" x="7559675" y="1658938"/>
          <p14:tracePt t="4180" x="7575550" y="1658938"/>
          <p14:tracePt t="4290" x="7589838" y="1658938"/>
          <p14:tracePt t="4322" x="7605713" y="1658938"/>
          <p14:tracePt t="4322" x="7620000" y="1658938"/>
          <p14:tracePt t="4330" x="7650163" y="1658938"/>
          <p14:tracePt t="4339" x="7664450" y="1658938"/>
          <p14:tracePt t="4347" x="7694613" y="1658938"/>
          <p14:tracePt t="4355" x="7724775" y="1658938"/>
          <p14:tracePt t="4371" x="7754938" y="1658938"/>
          <p14:tracePt t="4371" x="7799388" y="1658938"/>
          <p14:tracePt t="4387" x="7813675" y="1673225"/>
          <p14:tracePt t="4387" x="7843838" y="1673225"/>
          <p14:tracePt t="4396" x="7874000" y="1673225"/>
          <p14:tracePt t="4413" x="7888288" y="1689100"/>
          <p14:tracePt t="4413" x="7904163" y="1689100"/>
          <p14:tracePt t="4432" x="7918450" y="1703388"/>
          <p14:tracePt t="4440" x="7934325" y="1703388"/>
          <p14:tracePt t="4590" x="7948613" y="1703388"/>
          <p14:tracePt t="4607" x="7962900" y="1703388"/>
          <p14:tracePt t="4608" x="7993063" y="1703388"/>
          <p14:tracePt t="4624" x="8008938" y="1703388"/>
          <p14:tracePt t="4624" x="8053388" y="1689100"/>
          <p14:tracePt t="4640" x="8083550" y="1689100"/>
          <p14:tracePt t="4641" x="8113713" y="1689100"/>
          <p14:tracePt t="4641" x="8142288" y="1689100"/>
          <p14:tracePt t="4650" x="8172450" y="1689100"/>
          <p14:tracePt t="4658" x="8216900" y="1689100"/>
          <p14:tracePt t="4667" x="8247063" y="1689100"/>
          <p14:tracePt t="4676" x="8277225" y="1689100"/>
          <p14:tracePt t="4684" x="8307388" y="1689100"/>
          <p14:tracePt t="4692" x="8337550" y="1689100"/>
          <p14:tracePt t="4700" x="8351838" y="1689100"/>
          <p14:tracePt t="4708" x="8367713" y="1689100"/>
          <p14:tracePt t="4717" x="8382000" y="1689100"/>
          <p14:tracePt t="4748" x="8396288" y="1689100"/>
          <p14:tracePt t="5584" x="8293100" y="1689100"/>
          <p14:tracePt t="5584" x="8172450" y="1689100"/>
          <p14:tracePt t="5593" x="8039100" y="1689100"/>
          <p14:tracePt t="5608" x="7888288" y="1689100"/>
          <p14:tracePt t="5609" x="7680325" y="1733550"/>
          <p14:tracePt t="5616" x="7485063" y="1792288"/>
          <p14:tracePt t="5625" x="7246938" y="1866900"/>
          <p14:tracePt t="5642" x="6813550" y="2017713"/>
          <p14:tracePt t="5642" x="6319838" y="2181225"/>
          <p14:tracePt t="5659" x="5811838" y="2390775"/>
          <p14:tracePt t="5660" x="5319713" y="2600325"/>
          <p14:tracePt t="5676" x="4811713" y="2824163"/>
          <p14:tracePt t="5676" x="4392613" y="3017838"/>
          <p14:tracePt t="5693" x="3959225" y="3241675"/>
          <p14:tracePt t="5694" x="3810000" y="3332163"/>
          <p14:tracePt t="5701" x="3451225" y="3525838"/>
          <p14:tracePt t="5713" x="2928938" y="3840163"/>
          <p14:tracePt t="5721" x="2838450" y="3884613"/>
          <p14:tracePt t="5740" x="2674938" y="3989388"/>
          <p14:tracePt t="5740" x="2540000" y="4078288"/>
          <p14:tracePt t="5758" x="2435225" y="4168775"/>
          <p14:tracePt t="5759" x="2330450" y="4229100"/>
          <p14:tracePt t="5777" x="2255838" y="4287838"/>
          <p14:tracePt t="5777" x="2197100" y="4332288"/>
          <p14:tracePt t="5777" x="2136775" y="4378325"/>
          <p14:tracePt t="5786" x="2092325" y="4422775"/>
          <p14:tracePt t="5806" x="2046288" y="4467225"/>
          <p14:tracePt t="5806" x="2032000" y="4483100"/>
          <p14:tracePt t="5823" x="1987550" y="4511675"/>
          <p14:tracePt t="5823" x="1957388" y="4541838"/>
          <p14:tracePt t="5840" x="1927225" y="4557713"/>
          <p14:tracePt t="5840" x="1912938" y="4586288"/>
          <p14:tracePt t="5847" x="1882775" y="4616450"/>
          <p14:tracePt t="5857" x="1852613" y="4632325"/>
          <p14:tracePt t="5873" x="1838325" y="4646613"/>
          <p14:tracePt t="5874" x="1808163" y="4676775"/>
          <p14:tracePt t="5874" x="1778000" y="4706938"/>
          <p14:tracePt t="5892" x="1717675" y="4751388"/>
          <p14:tracePt t="5899" x="1689100" y="4781550"/>
          <p14:tracePt t="5908" x="1658938" y="4811713"/>
          <p14:tracePt t="5916" x="1628775" y="4840288"/>
          <p14:tracePt t="5924" x="1612900" y="4856163"/>
          <p14:tracePt t="5932" x="1568450" y="4886325"/>
          <p14:tracePt t="5940" x="1538288" y="4914900"/>
          <p14:tracePt t="5949" x="1509713" y="4945063"/>
          <p14:tracePt t="5957" x="1479550" y="4975225"/>
          <p14:tracePt t="5965" x="1463675" y="4991100"/>
          <p14:tracePt t="5973" x="1435100" y="5019675"/>
          <p14:tracePt t="5981" x="1419225" y="5035550"/>
          <p14:tracePt t="5989" x="1389063" y="5049838"/>
          <p14:tracePt t="6005" x="1374775" y="5065713"/>
          <p14:tracePt t="6006" x="1358900" y="5080000"/>
          <p14:tracePt t="6014" x="1344613" y="5094288"/>
          <p14:tracePt t="6031" x="1330325" y="5110163"/>
          <p14:tracePt t="6032" x="1314450" y="5124450"/>
          <p14:tracePt t="6049" x="1300163" y="5140325"/>
          <p14:tracePt t="6050" x="1284288" y="5140325"/>
          <p14:tracePt t="6065" x="1284288" y="5154613"/>
          <p14:tracePt t="6066" x="1270000" y="5154613"/>
          <p14:tracePt t="6080" x="1270000" y="5168900"/>
          <p14:tracePt t="6080" x="1255713" y="5168900"/>
          <p14:tracePt t="6095" x="1255713" y="5184775"/>
          <p14:tracePt t="6096" x="1239838" y="5184775"/>
          <p14:tracePt t="6111" x="1239838" y="5199063"/>
          <p14:tracePt t="6119" x="1225550" y="5199063"/>
          <p14:tracePt t="6128" x="1225550" y="5214938"/>
          <p14:tracePt t="6143" x="1209675" y="5214938"/>
          <p14:tracePt t="6151" x="1209675" y="5229225"/>
          <p14:tracePt t="6175" x="1195388" y="5245100"/>
          <p14:tracePt t="6197" x="1195388" y="5259388"/>
          <p14:tracePt t="6221" x="1181100" y="5273675"/>
          <p14:tracePt t="6237" x="1165225" y="5289550"/>
          <p14:tracePt t="6245" x="1165225" y="5303838"/>
          <p14:tracePt t="6261" x="1150938" y="5319713"/>
          <p14:tracePt t="6277" x="1135063" y="5334000"/>
          <p14:tracePt t="6278" x="1120775" y="5348288"/>
          <p14:tracePt t="6295" x="1120775" y="5364163"/>
          <p14:tracePt t="6296" x="1104900" y="5378450"/>
          <p14:tracePt t="6296" x="1090613" y="5394325"/>
          <p14:tracePt t="6313" x="1060450" y="5422900"/>
          <p14:tracePt t="6322" x="1046163" y="5438775"/>
          <p14:tracePt t="6332" x="1030288" y="5453063"/>
          <p14:tracePt t="6348" x="1016000" y="5468938"/>
          <p14:tracePt t="6349" x="1001713" y="5483225"/>
          <p14:tracePt t="6356" x="985838" y="5499100"/>
          <p14:tracePt t="6374" x="985838" y="5513388"/>
          <p14:tracePt t="6375" x="971550" y="5513388"/>
          <p14:tracePt t="6382" x="955675" y="5527675"/>
          <p14:tracePt t="6390" x="941388" y="5543550"/>
          <p14:tracePt t="6415" x="927100" y="5557838"/>
          <p14:tracePt t="6431" x="911225" y="5573713"/>
          <p14:tracePt t="6449" x="911225" y="5588000"/>
          <p14:tracePt t="6470" x="896938" y="5588000"/>
          <p14:tracePt t="10368" x="911225" y="5588000"/>
          <p14:tracePt t="10380" x="927100" y="5573713"/>
          <p14:tracePt t="10398" x="941388" y="5573713"/>
          <p14:tracePt t="10421" x="955675" y="5557838"/>
          <p14:tracePt t="10447" x="971550" y="5557838"/>
          <p14:tracePt t="10455" x="971550" y="5543550"/>
          <p14:tracePt t="10472" x="985838" y="5543550"/>
          <p14:tracePt t="10488" x="1001713" y="5527675"/>
          <p14:tracePt t="10488" x="1001713" y="5513388"/>
          <p14:tracePt t="10504" x="1016000" y="5513388"/>
          <p14:tracePt t="10504" x="1016000" y="5499100"/>
          <p14:tracePt t="10527" x="1030288" y="5483225"/>
          <p14:tracePt t="10528" x="1030288" y="5468938"/>
          <p14:tracePt t="10535" x="1046163" y="5453063"/>
          <p14:tracePt t="10544" x="1060450" y="5438775"/>
          <p14:tracePt t="10560" x="1060450" y="5422900"/>
          <p14:tracePt t="10560" x="1076325" y="5408613"/>
          <p14:tracePt t="10576" x="1076325" y="5394325"/>
          <p14:tracePt t="10577" x="1076325" y="5378450"/>
          <p14:tracePt t="10591" x="1090613" y="5348288"/>
          <p14:tracePt t="10592" x="1090613" y="5334000"/>
          <p14:tracePt t="10599" x="1104900" y="5319713"/>
          <p14:tracePt t="10625" x="1104900" y="5303838"/>
          <p14:tracePt t="10625" x="1104900" y="5289550"/>
          <p14:tracePt t="10641" x="1104900" y="5273675"/>
          <p14:tracePt t="10641" x="1120775" y="5273675"/>
          <p14:tracePt t="10657" x="1120775" y="5259388"/>
          <p14:tracePt t="10665" x="1120775" y="5245100"/>
          <p14:tracePt t="10688" x="1120775" y="5229225"/>
          <p14:tracePt t="10697" x="1120775" y="5214938"/>
          <p14:tracePt t="10714" x="1120775" y="5199063"/>
          <p14:tracePt t="10721" x="1120775" y="5184775"/>
          <p14:tracePt t="10738" x="1120775" y="5168900"/>
          <p14:tracePt t="10754" x="1120775" y="5154613"/>
          <p14:tracePt t="10770" x="1120775" y="5140325"/>
          <p14:tracePt t="10821" x="1120775" y="5124450"/>
          <p14:tracePt t="11143" x="1120775" y="5110163"/>
          <p14:tracePt t="11167" x="1120775" y="5094288"/>
          <p14:tracePt t="11175" x="1135063" y="5094288"/>
          <p14:tracePt t="11184" x="1135063" y="5080000"/>
          <p14:tracePt t="11192" x="1135063" y="5065713"/>
          <p14:tracePt t="11200" x="1150938" y="5049838"/>
          <p14:tracePt t="11208" x="1165225" y="5035550"/>
          <p14:tracePt t="11218" x="1181100" y="5019675"/>
          <p14:tracePt t="11234" x="1181100" y="5005388"/>
          <p14:tracePt t="11234" x="1195388" y="4991100"/>
          <p14:tracePt t="11242" x="1209675" y="4975225"/>
          <p14:tracePt t="11260" x="1209675" y="4960938"/>
          <p14:tracePt t="11261" x="1225550" y="4945063"/>
          <p14:tracePt t="11277" x="1225550" y="4930775"/>
          <p14:tracePt t="11277" x="1225550" y="4914900"/>
          <p14:tracePt t="11292" x="1239838" y="4900613"/>
          <p14:tracePt t="11292" x="1239838" y="4886325"/>
          <p14:tracePt t="11308" x="1239838" y="4870450"/>
          <p14:tracePt t="11308" x="1239838" y="4856163"/>
          <p14:tracePt t="11323" x="1239838" y="4840288"/>
          <p14:tracePt t="11324" x="1239838" y="4826000"/>
          <p14:tracePt t="11331" x="1239838" y="4811713"/>
          <p14:tracePt t="11346" x="1239838" y="4795838"/>
          <p14:tracePt t="11363" x="1239838" y="4781550"/>
          <p14:tracePt t="11379" x="1225550" y="4765675"/>
          <p14:tracePt t="11403" x="1225550" y="4751388"/>
          <p14:tracePt t="11411" x="1209675" y="4751388"/>
          <p14:tracePt t="11435" x="1195388" y="4751388"/>
          <p14:tracePt t="11449" x="1195388" y="4737100"/>
          <p14:tracePt t="11457" x="1181100" y="4737100"/>
          <p14:tracePt t="11481" x="1165225" y="4737100"/>
          <p14:tracePt t="11495" x="1150938" y="4737100"/>
          <p14:tracePt t="11526" x="1135063" y="4737100"/>
          <p14:tracePt t="11564" x="1135063" y="4721225"/>
          <p14:tracePt t="11581" x="1120775" y="4721225"/>
          <p14:tracePt t="11859" x="1120775" y="4706938"/>
          <p14:tracePt t="11875" x="1135063" y="4706938"/>
          <p14:tracePt t="11891" x="1135063" y="4691063"/>
          <p14:tracePt t="11900" x="1150938" y="4676775"/>
          <p14:tracePt t="11908" x="1150938" y="4660900"/>
          <p14:tracePt t="11925" x="1165225" y="4660900"/>
          <p14:tracePt t="11925" x="1165225" y="4646613"/>
          <p14:tracePt t="11941" x="1181100" y="4632325"/>
          <p14:tracePt t="11942" x="1195388" y="4632325"/>
          <p14:tracePt t="11950" x="1195388" y="4616450"/>
          <p14:tracePt t="11959" x="1195388" y="4602163"/>
          <p14:tracePt t="11968" x="1209675" y="4586288"/>
          <p14:tracePt t="11985" x="1209675" y="4572000"/>
          <p14:tracePt t="12000" x="1225550" y="4557713"/>
          <p14:tracePt t="12000" x="1225550" y="4541838"/>
          <p14:tracePt t="12024" x="1225550" y="4527550"/>
          <p14:tracePt t="12040" x="1225550" y="4511675"/>
          <p14:tracePt t="12040" x="1225550" y="4497388"/>
          <p14:tracePt t="12071" x="1225550" y="4483100"/>
          <p14:tracePt t="12072" x="1225550" y="4467225"/>
          <p14:tracePt t="12102" x="1225550" y="4452938"/>
          <p14:tracePt t="12102" x="1209675" y="4452938"/>
          <p14:tracePt t="12132" x="1209675" y="4437063"/>
          <p14:tracePt t="12154" x="1195388" y="4437063"/>
          <p14:tracePt t="12185" x="1181100" y="4437063"/>
          <p14:tracePt t="15988" x="1239838" y="4406900"/>
          <p14:tracePt t="15997" x="1344613" y="4348163"/>
          <p14:tracePt t="16006" x="1449388" y="4287838"/>
          <p14:tracePt t="16014" x="1598613" y="4229100"/>
          <p14:tracePt t="16031" x="1733550" y="4152900"/>
          <p14:tracePt t="16032" x="1897063" y="4094163"/>
          <p14:tracePt t="16050" x="2046288" y="4033838"/>
          <p14:tracePt t="16051" x="2211388" y="3975100"/>
          <p14:tracePt t="16069" x="2525713" y="3854450"/>
          <p14:tracePt t="16070" x="3182938" y="3630613"/>
          <p14:tracePt t="16078" x="3346450" y="3586163"/>
          <p14:tracePt t="16096" x="3630613" y="3495675"/>
          <p14:tracePt t="16096" x="3898900" y="3436938"/>
          <p14:tracePt t="16114" x="4124325" y="3376613"/>
          <p14:tracePt t="16114" x="4348163" y="3316288"/>
          <p14:tracePt t="16131" x="4422775" y="3302000"/>
          <p14:tracePt t="16132" x="4586288" y="3257550"/>
          <p14:tracePt t="16150" x="4691063" y="3227388"/>
          <p14:tracePt t="16151" x="4870450" y="3167063"/>
          <p14:tracePt t="16159" x="4900613" y="3152775"/>
          <p14:tracePt t="16177" x="5005388" y="3122613"/>
          <p14:tracePt t="16177" x="5019675" y="3108325"/>
          <p14:tracePt t="16195" x="5094288" y="3078163"/>
          <p14:tracePt t="16195" x="5124450" y="3062288"/>
          <p14:tracePt t="16213" x="5199063" y="3003550"/>
          <p14:tracePt t="16220" x="5229225" y="2973388"/>
          <p14:tracePt t="16237" x="5259388" y="2959100"/>
          <p14:tracePt t="16238" x="5303838" y="2913063"/>
          <p14:tracePt t="16255" x="5319713" y="2882900"/>
          <p14:tracePt t="16256" x="5364163" y="2824163"/>
          <p14:tracePt t="16265" x="5394325" y="2794000"/>
          <p14:tracePt t="16283" x="5408613" y="2763838"/>
          <p14:tracePt t="16284" x="5422900" y="2733675"/>
          <p14:tracePt t="16301" x="5453063" y="2705100"/>
          <p14:tracePt t="16302" x="5483225" y="2659063"/>
          <p14:tracePt t="16318" x="5499100" y="2644775"/>
          <p14:tracePt t="16319" x="5527675" y="2614613"/>
          <p14:tracePt t="16335" x="5557838" y="2570163"/>
          <p14:tracePt t="16336" x="5602288" y="2554288"/>
          <p14:tracePt t="16336" x="5632450" y="2525713"/>
          <p14:tracePt t="16355" x="5722938" y="2465388"/>
          <p14:tracePt t="16370" x="5753100" y="2465388"/>
          <p14:tracePt t="16371" x="5797550" y="2435225"/>
          <p14:tracePt t="16378" x="5827713" y="2420938"/>
          <p14:tracePt t="16387" x="5856288" y="2405063"/>
          <p14:tracePt t="16396" x="5872163" y="2390775"/>
          <p14:tracePt t="16414" x="5902325" y="2390775"/>
          <p14:tracePt t="16429" x="5916613" y="2374900"/>
          <p14:tracePt t="16445" x="5930900" y="2374900"/>
          <p14:tracePt t="16515" x="5946775" y="2374900"/>
          <p14:tracePt t="16674" x="5961063" y="2374900"/>
          <p14:tracePt t="16675" x="5976938" y="2374900"/>
          <p14:tracePt t="16691" x="6007100" y="2374900"/>
          <p14:tracePt t="16692" x="6035675" y="2374900"/>
          <p14:tracePt t="16707" x="6081713" y="2374900"/>
          <p14:tracePt t="16707" x="6140450" y="2374900"/>
          <p14:tracePt t="16716" x="6200775" y="2390775"/>
          <p14:tracePt t="16733" x="6289675" y="2390775"/>
          <p14:tracePt t="16734" x="6559550" y="2405063"/>
          <p14:tracePt t="16751" x="6827838" y="2405063"/>
          <p14:tracePt t="16760" x="6902450" y="2405063"/>
          <p14:tracePt t="16775" x="7142163" y="2405063"/>
          <p14:tracePt t="16776" x="7216775" y="2405063"/>
          <p14:tracePt t="16784" x="7366000" y="2374900"/>
          <p14:tracePt t="16792" x="7485063" y="2374900"/>
          <p14:tracePt t="16807" x="7605713" y="2360613"/>
          <p14:tracePt t="16808" x="7708900" y="2346325"/>
          <p14:tracePt t="16816" x="7813675" y="2346325"/>
          <p14:tracePt t="16833" x="7829550" y="2346325"/>
          <p14:tracePt t="16833" x="7904163" y="2346325"/>
          <p14:tracePt t="16841" x="7962900" y="2346325"/>
          <p14:tracePt t="16849" x="8008938" y="2346325"/>
          <p14:tracePt t="16856" x="8053388" y="2346325"/>
          <p14:tracePt t="16865" x="8083550" y="2346325"/>
          <p14:tracePt t="16873" x="8113713" y="2346325"/>
          <p14:tracePt t="16881" x="8142288" y="2330450"/>
          <p14:tracePt t="16889" x="8172450" y="2316163"/>
          <p14:tracePt t="16898" x="8188325" y="2300288"/>
          <p14:tracePt t="16916" x="8202613" y="2286000"/>
          <p14:tracePt t="17193" x="8216900" y="2286000"/>
          <p14:tracePt t="17194" x="8247063" y="2286000"/>
          <p14:tracePt t="17209" x="8262938" y="2286000"/>
          <p14:tracePt t="17209" x="8277225" y="2300288"/>
          <p14:tracePt t="17217" x="8307388" y="2300288"/>
          <p14:tracePt t="17234" x="8337550" y="2316163"/>
          <p14:tracePt t="17234" x="8367713" y="2316163"/>
          <p14:tracePt t="17250" x="8396288" y="2330450"/>
          <p14:tracePt t="17250" x="8412163" y="2330450"/>
          <p14:tracePt t="17268" x="8426450" y="2346325"/>
          <p14:tracePt t="17268" x="8456613" y="2346325"/>
          <p14:tracePt t="17284" x="8470900" y="2346325"/>
          <p14:tracePt t="17284" x="8470900" y="2360613"/>
          <p14:tracePt t="17300" x="8486775" y="2360613"/>
          <p14:tracePt t="17315" x="8501063" y="2360613"/>
          <p14:tracePt t="17331" x="8516938" y="2360613"/>
          <p14:tracePt t="17979" x="8456613" y="2360613"/>
          <p14:tracePt t="17980" x="8337550" y="2390775"/>
          <p14:tracePt t="17998" x="8202613" y="2420938"/>
          <p14:tracePt t="17998" x="8067675" y="2465388"/>
          <p14:tracePt t="18006" x="7918450" y="2525713"/>
          <p14:tracePt t="18015" x="7575550" y="2689225"/>
          <p14:tracePt t="18024" x="7410450" y="2779713"/>
          <p14:tracePt t="18042" x="7067550" y="2928938"/>
          <p14:tracePt t="18043" x="6738938" y="3108325"/>
          <p14:tracePt t="18060" x="6394450" y="3287713"/>
          <p14:tracePt t="18061" x="6245225" y="3376613"/>
          <p14:tracePt t="18078" x="5961063" y="3556000"/>
          <p14:tracePt t="18079" x="5676900" y="3721100"/>
          <p14:tracePt t="18098" x="5438775" y="3870325"/>
          <p14:tracePt t="18099" x="5019675" y="4138613"/>
          <p14:tracePt t="18118" x="4840288" y="4273550"/>
          <p14:tracePt t="18118" x="4765675" y="4318000"/>
          <p14:tracePt t="18135" x="4646613" y="4406900"/>
          <p14:tracePt t="18135" x="4511675" y="4497388"/>
          <p14:tracePt t="18153" x="4406900" y="4572000"/>
          <p14:tracePt t="18154" x="4229100" y="4706938"/>
          <p14:tracePt t="18162" x="4152900" y="4765675"/>
          <p14:tracePt t="18179" x="4078288" y="4811713"/>
          <p14:tracePt t="18180" x="4033838" y="4856163"/>
          <p14:tracePt t="18197" x="4003675" y="4870450"/>
          <p14:tracePt t="18198" x="3959225" y="4900613"/>
          <p14:tracePt t="18216" x="3898900" y="4960938"/>
          <p14:tracePt t="18234" x="3870325" y="4975225"/>
          <p14:tracePt t="18234" x="3810000" y="5035550"/>
          <p14:tracePt t="18252" x="3749675" y="5080000"/>
          <p14:tracePt t="18260" x="3705225" y="5094288"/>
          <p14:tracePt t="18277" x="3675063" y="5124450"/>
          <p14:tracePt t="18278" x="3630613" y="5140325"/>
          <p14:tracePt t="18295" x="3570288" y="5168900"/>
          <p14:tracePt t="18296" x="3525838" y="5184775"/>
          <p14:tracePt t="18313" x="3481388" y="5214938"/>
          <p14:tracePt t="18313" x="3436938" y="5229225"/>
          <p14:tracePt t="18331" x="3390900" y="5259388"/>
          <p14:tracePt t="18331" x="3346450" y="5273675"/>
          <p14:tracePt t="18331" x="3316288" y="5273675"/>
          <p14:tracePt t="18347" x="3271838" y="5289550"/>
          <p14:tracePt t="18355" x="3227388" y="5303838"/>
          <p14:tracePt t="18364" x="3167063" y="5303838"/>
          <p14:tracePt t="18373" x="3136900" y="5319713"/>
          <p14:tracePt t="18381" x="3108325" y="5319713"/>
          <p14:tracePt t="18389" x="3092450" y="5334000"/>
          <p14:tracePt t="18398" x="3062288" y="5334000"/>
          <p14:tracePt t="18407" x="3048000" y="5334000"/>
          <p14:tracePt t="18423" x="3033713" y="5334000"/>
          <p14:tracePt t="18424" x="3017838" y="5334000"/>
          <p14:tracePt t="18439" x="2987675" y="5334000"/>
          <p14:tracePt t="18439" x="2973388" y="5334000"/>
          <p14:tracePt t="18455" x="2959100" y="5334000"/>
          <p14:tracePt t="18455" x="2943225" y="5334000"/>
          <p14:tracePt t="18463" x="2928938" y="5334000"/>
          <p14:tracePt t="18471" x="2913063" y="5334000"/>
          <p14:tracePt t="18479" x="2898775" y="5334000"/>
          <p14:tracePt t="18487" x="2882900" y="5334000"/>
          <p14:tracePt t="18495" x="2868613" y="5334000"/>
          <p14:tracePt t="18503" x="2854325" y="5334000"/>
          <p14:tracePt t="18511" x="2838450" y="5334000"/>
          <p14:tracePt t="18526" x="2824163" y="5334000"/>
          <p14:tracePt t="18527" x="2808288" y="5334000"/>
          <p14:tracePt t="18544" x="2794000" y="5334000"/>
          <p14:tracePt t="18561" x="2779713" y="5334000"/>
          <p14:tracePt t="18577" x="2763838" y="5334000"/>
          <p14:tracePt t="18608" x="2749550" y="5334000"/>
          <p14:tracePt t="18641" x="2733675" y="5334000"/>
          <p14:tracePt t="18666" x="2733675" y="5348288"/>
          <p14:tracePt t="18738" x="2719388" y="5348288"/>
          <p14:tracePt t="18792" x="2719388" y="5364163"/>
          <p14:tracePt t="18979" x="2719388" y="5378450"/>
          <p14:tracePt t="18996" x="2733675" y="5378450"/>
          <p14:tracePt t="19005" x="2749550" y="5378450"/>
          <p14:tracePt t="19029" x="2763838" y="5378450"/>
          <p14:tracePt t="19029" x="2794000" y="5378450"/>
          <p14:tracePt t="19038" x="2808288" y="5378450"/>
          <p14:tracePt t="19046" x="2838450" y="5378450"/>
          <p14:tracePt t="19054" x="2854325" y="5378450"/>
          <p14:tracePt t="19063" x="2882900" y="5378450"/>
          <p14:tracePt t="19072" x="2898775" y="5378450"/>
          <p14:tracePt t="19080" x="2928938" y="5364163"/>
          <p14:tracePt t="19096" x="2943225" y="5364163"/>
          <p14:tracePt t="19096" x="2959100" y="5348288"/>
          <p14:tracePt t="19113" x="2973388" y="5334000"/>
          <p14:tracePt t="19113" x="2987675" y="5303838"/>
          <p14:tracePt t="19130" x="2987675" y="5289550"/>
          <p14:tracePt t="19130" x="3003550" y="5273675"/>
          <p14:tracePt t="19146" x="3003550" y="5259388"/>
          <p14:tracePt t="19147" x="3017838" y="5229225"/>
          <p14:tracePt t="19163" x="3017838" y="5199063"/>
          <p14:tracePt t="19163" x="3017838" y="5184775"/>
          <p14:tracePt t="19178" x="3017838" y="5168900"/>
          <p14:tracePt t="19178" x="3017838" y="5140325"/>
          <p14:tracePt t="19193" x="3017838" y="5110163"/>
          <p14:tracePt t="19202" x="3017838" y="5094288"/>
          <p14:tracePt t="19209" x="3017838" y="5080000"/>
          <p14:tracePt t="19217" x="3017838" y="5065713"/>
          <p14:tracePt t="19225" x="3003550" y="5065713"/>
          <p14:tracePt t="19234" x="3003550" y="5049838"/>
          <p14:tracePt t="19241" x="2987675" y="5035550"/>
          <p14:tracePt t="19258" x="2973388" y="5035550"/>
          <p14:tracePt t="19274" x="2973388" y="5019675"/>
          <p14:tracePt t="19274" x="2959100" y="5019675"/>
          <p14:tracePt t="19290" x="2943225" y="5019675"/>
          <p14:tracePt t="19313" x="2928938" y="5019675"/>
          <p14:tracePt t="19342" x="2913063" y="5019675"/>
          <p14:tracePt t="19349" x="2898775" y="5019675"/>
          <p14:tracePt t="19372" x="2882900" y="5019675"/>
          <p14:tracePt t="19381" x="2868613" y="5019675"/>
          <p14:tracePt t="19405" x="2854325" y="5019675"/>
          <p14:tracePt t="19421" x="2838450" y="5019675"/>
          <p14:tracePt t="19421" x="2838450" y="5035550"/>
          <p14:tracePt t="19437" x="2824163" y="5035550"/>
          <p14:tracePt t="19453" x="2808288" y="5035550"/>
          <p14:tracePt t="19461" x="2808288" y="5049838"/>
          <p14:tracePt t="19477" x="2794000" y="5049838"/>
          <p14:tracePt t="19566" x="2794000" y="5065713"/>
          <p14:tracePt t="19811" x="2794000" y="5049838"/>
          <p14:tracePt t="19812" x="2794000" y="5019675"/>
          <p14:tracePt t="19827" x="2794000" y="5005388"/>
          <p14:tracePt t="19827" x="2794000" y="4991100"/>
          <p14:tracePt t="19835" x="2794000" y="4975225"/>
          <p14:tracePt t="19844" x="2794000" y="4960938"/>
          <p14:tracePt t="19853" x="2794000" y="4930775"/>
          <p14:tracePt t="19860" x="2794000" y="4900613"/>
          <p14:tracePt t="19868" x="2794000" y="4886325"/>
          <p14:tracePt t="19885" x="2794000" y="4856163"/>
          <p14:tracePt t="19885" x="2794000" y="4826000"/>
          <p14:tracePt t="19892" x="2794000" y="4811713"/>
          <p14:tracePt t="19900" x="2794000" y="4781550"/>
          <p14:tracePt t="19915" x="2794000" y="4751388"/>
          <p14:tracePt t="19916" x="2794000" y="4737100"/>
          <p14:tracePt t="19931" x="2794000" y="4721225"/>
          <p14:tracePt t="19931" x="2794000" y="4706938"/>
          <p14:tracePt t="19938" x="2794000" y="4691063"/>
          <p14:tracePt t="19955" x="2779713" y="4676775"/>
          <p14:tracePt t="19963" x="2779713" y="4660900"/>
          <p14:tracePt t="19995" x="2779713" y="4646613"/>
          <p14:tracePt t="20027" x="2763838" y="4646613"/>
          <p14:tracePt t="20565" x="2763838" y="4632325"/>
          <p14:tracePt t="20565" x="2763838" y="4616450"/>
          <p14:tracePt t="20583" x="2763838" y="4602163"/>
          <p14:tracePt t="20599" x="2763838" y="4586288"/>
          <p14:tracePt t="20599" x="2763838" y="4572000"/>
          <p14:tracePt t="20615" x="2749550" y="4557713"/>
          <p14:tracePt t="20616" x="2749550" y="4541838"/>
          <p14:tracePt t="20632" x="2749550" y="4527550"/>
          <p14:tracePt t="20648" x="2749550" y="4511675"/>
          <p14:tracePt t="20649" x="2749550" y="4497388"/>
          <p14:tracePt t="20664" x="2733675" y="4483100"/>
          <p14:tracePt t="20681" x="2733675" y="4452938"/>
          <p14:tracePt t="20696" x="2733675" y="4437063"/>
          <p14:tracePt t="20713" x="2733675" y="4422775"/>
          <p14:tracePt t="20736" x="2733675" y="4406900"/>
          <p14:tracePt t="20766" x="2733675" y="4392613"/>
          <p14:tracePt t="21167" x="2733675" y="4378325"/>
          <p14:tracePt t="21167" x="2733675" y="4362450"/>
          <p14:tracePt t="21184" x="2733675" y="4348163"/>
          <p14:tracePt t="21200" x="2733675" y="4332288"/>
          <p14:tracePt t="21200" x="2733675" y="4318000"/>
          <p14:tracePt t="21209" x="2733675" y="4303713"/>
          <p14:tracePt t="21218" x="2733675" y="4273550"/>
          <p14:tracePt t="21219" x="2733675" y="4257675"/>
          <p14:tracePt t="21227" x="2719388" y="4243388"/>
          <p14:tracePt t="21235" x="2719388" y="4213225"/>
          <p14:tracePt t="21243" x="2719388" y="4198938"/>
          <p14:tracePt t="21252" x="2719388" y="4168775"/>
          <p14:tracePt t="21261" x="2719388" y="4152900"/>
          <p14:tracePt t="21268" x="2705100" y="4138613"/>
          <p14:tracePt t="21276" x="2705100" y="4124325"/>
          <p14:tracePt t="21296" x="2705100" y="4108450"/>
          <p14:tracePt t="21296" x="2705100" y="4094163"/>
          <p14:tracePt t="21310" x="2705100" y="4078288"/>
          <p14:tracePt t="21311" x="2705100" y="4064000"/>
          <p14:tracePt t="21327" x="2689225" y="4049713"/>
          <p14:tracePt t="21344" x="2689225" y="4033838"/>
          <p14:tracePt t="21367" x="2689225" y="4019550"/>
          <p14:tracePt t="21397" x="2689225" y="4003675"/>
          <p14:tracePt t="21574" x="2689225" y="3989388"/>
          <p14:tracePt t="21574" x="2689225" y="3975100"/>
          <p14:tracePt t="21590" x="2689225" y="3944938"/>
          <p14:tracePt t="21591" x="2689225" y="3929063"/>
          <p14:tracePt t="21606" x="2689225" y="3914775"/>
          <p14:tracePt t="21607" x="2689225" y="3884613"/>
          <p14:tracePt t="21622" x="2689225" y="3840163"/>
          <p14:tracePt t="21623" x="2689225" y="3810000"/>
          <p14:tracePt t="21639" x="2705100" y="3795713"/>
          <p14:tracePt t="21640" x="2705100" y="3765550"/>
          <p14:tracePt t="21656" x="2705100" y="3735388"/>
          <p14:tracePt t="21657" x="2705100" y="3690938"/>
          <p14:tracePt t="21665" x="2705100" y="3675063"/>
          <p14:tracePt t="21674" x="2705100" y="3660775"/>
          <p14:tracePt t="21682" x="2719388" y="3644900"/>
          <p14:tracePt t="21690" x="2719388" y="3630613"/>
          <p14:tracePt t="21707" x="2719388" y="3616325"/>
          <p14:tracePt t="21730" x="2719388" y="3600450"/>
          <p14:tracePt t="21832" x="2719388" y="3586163"/>
          <p14:tracePt t="22135" x="2719388" y="3556000"/>
          <p14:tracePt t="22152" x="2719388" y="3511550"/>
          <p14:tracePt t="22160" x="2719388" y="3481388"/>
          <p14:tracePt t="22169" x="2719388" y="3467100"/>
          <p14:tracePt t="22178" x="2719388" y="3451225"/>
          <p14:tracePt t="22186" x="2705100" y="3436938"/>
          <p14:tracePt t="22204" x="2705100" y="3421063"/>
          <p14:tracePt t="22205" x="2705100" y="3406775"/>
          <p14:tracePt t="22213" x="2705100" y="3390900"/>
          <p14:tracePt t="22221" x="2705100" y="3362325"/>
          <p14:tracePt t="22237" x="2689225" y="3346450"/>
          <p14:tracePt t="22237" x="2689225" y="3332163"/>
          <p14:tracePt t="22255" x="2689225" y="3316288"/>
          <p14:tracePt t="22256" x="2689225" y="3302000"/>
          <p14:tracePt t="22271" x="2674938" y="3287713"/>
          <p14:tracePt t="22289" x="2674938" y="3271838"/>
          <p14:tracePt t="22312" x="2674938" y="3257550"/>
          <p14:tracePt t="22379" x="2674938" y="3241675"/>
          <p14:tracePt t="22397" x="2674938" y="3227388"/>
          <p14:tracePt t="22413" x="2674938" y="3213100"/>
          <p14:tracePt t="22421" x="2674938" y="3197225"/>
          <p14:tracePt t="22429" x="2674938" y="3182938"/>
          <p14:tracePt t="22445" x="2674938" y="3167063"/>
          <p14:tracePt t="22445" x="2674938" y="3152775"/>
          <p14:tracePt t="22453" x="2674938" y="3108325"/>
          <p14:tracePt t="22461" x="2674938" y="3078163"/>
          <p14:tracePt t="22469" x="2674938" y="3048000"/>
          <p14:tracePt t="22477" x="2674938" y="3017838"/>
          <p14:tracePt t="22486" x="2674938" y="2987675"/>
          <p14:tracePt t="22493" x="2674938" y="2943225"/>
          <p14:tracePt t="22501" x="2689225" y="2913063"/>
          <p14:tracePt t="22509" x="2689225" y="2898775"/>
          <p14:tracePt t="22518" x="2689225" y="2868613"/>
          <p14:tracePt t="22526" x="2689225" y="2838450"/>
          <p14:tracePt t="22542" x="2705100" y="2824163"/>
          <p14:tracePt t="22543" x="2705100" y="2808288"/>
          <p14:tracePt t="22561" x="2705100" y="2794000"/>
          <p14:tracePt t="22562" x="2705100" y="2779713"/>
          <p14:tracePt t="22577" x="2705100" y="2763838"/>
          <p14:tracePt t="22593" x="2705100" y="2749550"/>
          <p14:tracePt t="22740" x="2705100" y="2733675"/>
          <p14:tracePt t="22775" x="2705100" y="2719388"/>
          <p14:tracePt t="22807" x="2705100" y="2705100"/>
          <p14:tracePt t="22807" x="2705100" y="2689225"/>
          <p14:tracePt t="22823" x="2705100" y="2674938"/>
          <p14:tracePt t="22824" x="2705100" y="2659063"/>
          <p14:tracePt t="22831" x="2705100" y="2644775"/>
          <p14:tracePt t="22839" x="2705100" y="2614613"/>
          <p14:tracePt t="22847" x="2705100" y="2600325"/>
          <p14:tracePt t="22856" x="2705100" y="2570163"/>
          <p14:tracePt t="22871" x="2705100" y="2540000"/>
          <p14:tracePt t="22872" x="2705100" y="2525713"/>
          <p14:tracePt t="22879" x="2705100" y="2495550"/>
          <p14:tracePt t="22888" x="2705100" y="2465388"/>
          <p14:tracePt t="22896" x="2705100" y="2451100"/>
          <p14:tracePt t="22904" x="2705100" y="2435225"/>
          <p14:tracePt t="22921" x="2705100" y="2420938"/>
          <p14:tracePt t="22922" x="2705100" y="2405063"/>
          <p14:tracePt t="22922" x="2689225" y="2390775"/>
          <p14:tracePt t="22938" x="2689225" y="2374900"/>
          <p14:tracePt t="22956" x="2689225" y="2360613"/>
          <p14:tracePt t="23339" x="2689225" y="2346325"/>
          <p14:tracePt t="23347" x="2689225" y="2330450"/>
          <p14:tracePt t="23355" x="2689225" y="2316163"/>
          <p14:tracePt t="23371" x="2689225" y="2300288"/>
          <p14:tracePt t="23371" x="2689225" y="2286000"/>
          <p14:tracePt t="23386" x="2689225" y="2271713"/>
          <p14:tracePt t="23395" x="2689225" y="2241550"/>
          <p14:tracePt t="23403" x="2689225" y="2225675"/>
          <p14:tracePt t="23418" x="2689225" y="2211388"/>
          <p14:tracePt t="23419" x="2689225" y="2197100"/>
          <p14:tracePt t="23426" x="2689225" y="2181225"/>
          <p14:tracePt t="23442" x="2689225" y="2166938"/>
          <p14:tracePt t="23459" x="2689225" y="2151063"/>
          <p14:tracePt t="23474" x="2689225" y="2136775"/>
          <p14:tracePt t="23707" x="2689225" y="2120900"/>
          <p14:tracePt t="23716" x="2705100" y="2106613"/>
          <p14:tracePt t="23733" x="2733675" y="2076450"/>
          <p14:tracePt t="23733" x="2779713" y="2032000"/>
          <p14:tracePt t="23741" x="2808288" y="2001838"/>
          <p14:tracePt t="23751" x="2854325" y="1987550"/>
          <p14:tracePt t="23769" x="2868613" y="1971675"/>
          <p14:tracePt t="23769" x="2898775" y="1927225"/>
          <p14:tracePt t="23788" x="2928938" y="1912938"/>
          <p14:tracePt t="23788" x="2959100" y="1882775"/>
          <p14:tracePt t="23805" x="2973388" y="1866900"/>
          <p14:tracePt t="23806" x="2987675" y="1852613"/>
          <p14:tracePt t="23806" x="2987675" y="1838325"/>
          <p14:tracePt t="23814" x="3003550" y="1822450"/>
          <p14:tracePt t="23824" x="3003550" y="1808163"/>
          <p14:tracePt t="23833" x="3003550" y="1792288"/>
          <p14:tracePt t="23848" x="3003550" y="1778000"/>
          <p14:tracePt t="23856" x="3003550" y="1763713"/>
          <p14:tracePt t="23871" x="3003550" y="1747838"/>
          <p14:tracePt t="23888" x="3003550" y="1733550"/>
          <p14:tracePt t="23911" x="2987675" y="1733550"/>
          <p14:tracePt t="23925" x="2987675" y="1717675"/>
          <p14:tracePt t="23926" x="2973388" y="1717675"/>
          <p14:tracePt t="23941" x="2959100" y="1703388"/>
          <p14:tracePt t="23942" x="2943225" y="1703388"/>
          <p14:tracePt t="23958" x="2928938" y="1689100"/>
          <p14:tracePt t="23974" x="2913063" y="1689100"/>
          <p14:tracePt t="23974" x="2898775" y="1689100"/>
          <p14:tracePt t="23990" x="2882900" y="1689100"/>
          <p14:tracePt t="24005" x="2868613" y="1689100"/>
          <p14:tracePt t="24006" x="2854325" y="1689100"/>
          <p14:tracePt t="24014" x="2854325" y="1673225"/>
          <p14:tracePt t="24029" x="2838450" y="1673225"/>
          <p14:tracePt t="24046" x="2824163" y="1673225"/>
          <p14:tracePt t="24061" x="2808288" y="1673225"/>
          <p14:tracePt t="24078" x="2794000" y="1673225"/>
          <p14:tracePt t="24094" x="2779713" y="1673225"/>
          <p14:tracePt t="24111" x="2763838" y="1673225"/>
          <p14:tracePt t="24127" x="2749550" y="1673225"/>
          <p14:tracePt t="24143" x="2733675" y="1673225"/>
          <p14:tracePt t="24158" x="2719388" y="1673225"/>
          <p14:tracePt t="24159" x="2705100" y="1673225"/>
          <p14:tracePt t="24175" x="2689225" y="1673225"/>
          <p14:tracePt t="24189" x="2674938" y="1673225"/>
          <p14:tracePt t="24189" x="2659063" y="1673225"/>
          <p14:tracePt t="24197" x="2644775" y="1673225"/>
          <p14:tracePt t="24206" x="2628900" y="1673225"/>
          <p14:tracePt t="24213" x="2614613" y="1673225"/>
          <p14:tracePt t="24221" x="2600325" y="1658938"/>
          <p14:tracePt t="24230" x="2584450" y="1658938"/>
          <p14:tracePt t="24246" x="2570163" y="1658938"/>
          <p14:tracePt t="24247" x="2554288" y="1658938"/>
          <p14:tracePt t="24261" x="2540000" y="1658938"/>
          <p14:tracePt t="24262" x="2525713" y="1658938"/>
          <p14:tracePt t="24270" x="2509838" y="1658938"/>
          <p14:tracePt t="24293" x="2495550" y="1658938"/>
          <p14:tracePt t="24294" x="2479675" y="1658938"/>
          <p14:tracePt t="24317" x="2465388" y="1658938"/>
          <p14:tracePt t="24418" x="2479675" y="1658938"/>
          <p14:tracePt t="24435" x="2509838" y="1643063"/>
          <p14:tracePt t="24435" x="2554288" y="1643063"/>
          <p14:tracePt t="24451" x="2600325" y="1643063"/>
          <p14:tracePt t="24452" x="2659063" y="1643063"/>
          <p14:tracePt t="24460" x="2719388" y="1628775"/>
          <p14:tracePt t="24476" x="2779713" y="1628775"/>
          <p14:tracePt t="24476" x="2808288" y="1628775"/>
          <p14:tracePt t="24492" x="2854325" y="1628775"/>
          <p14:tracePt t="24492" x="2898775" y="1628775"/>
          <p14:tracePt t="24508" x="2943225" y="1628775"/>
          <p14:tracePt t="24509" x="2987675" y="1628775"/>
          <p14:tracePt t="24525" x="3003550" y="1628775"/>
          <p14:tracePt t="24525" x="3033713" y="1628775"/>
          <p14:tracePt t="24541" x="3048000" y="1628775"/>
          <p14:tracePt t="24542" x="3062288" y="1628775"/>
          <p14:tracePt t="24573" x="3078163" y="1628775"/>
          <p14:tracePt t="28741" x="3182938" y="1733550"/>
          <p14:tracePt t="28749" x="3271838" y="1822450"/>
          <p14:tracePt t="28758" x="3376613" y="1927225"/>
          <p14:tracePt t="28767" x="3481388" y="2062163"/>
          <p14:tracePt t="28784" x="3586163" y="2225675"/>
          <p14:tracePt t="28784" x="3675063" y="2374900"/>
          <p14:tracePt t="28801" x="3749675" y="2540000"/>
          <p14:tracePt t="28802" x="3914775" y="2882900"/>
          <p14:tracePt t="28820" x="3989388" y="3048000"/>
          <p14:tracePt t="28821" x="4257675" y="3690938"/>
          <p14:tracePt t="28828" x="4378325" y="3989388"/>
          <p14:tracePt t="28838" x="4483100" y="4273550"/>
          <p14:tracePt t="28847" x="4586288" y="4511675"/>
          <p14:tracePt t="28857" x="4660900" y="4737100"/>
          <p14:tracePt t="28875" x="4721225" y="4930775"/>
          <p14:tracePt t="28876" x="4765675" y="5005388"/>
          <p14:tracePt t="28884" x="4826000" y="5184775"/>
          <p14:tracePt t="28893" x="4900613" y="5319713"/>
          <p14:tracePt t="28894" x="4960938" y="5422900"/>
          <p14:tracePt t="28902" x="5035550" y="5499100"/>
          <p14:tracePt t="28922" x="5094288" y="5588000"/>
          <p14:tracePt t="28923" x="5154613" y="5648325"/>
          <p14:tracePt t="28941" x="5229225" y="5692775"/>
          <p14:tracePt t="28941" x="5245100" y="5707063"/>
          <p14:tracePt t="28942" x="5303838" y="5737225"/>
          <p14:tracePt t="28961" x="5364163" y="5797550"/>
          <p14:tracePt t="28976" x="5394325" y="5811838"/>
          <p14:tracePt t="28977" x="5422900" y="5827713"/>
          <p14:tracePt t="28994" x="5438775" y="5856288"/>
          <p14:tracePt t="28994" x="5453063" y="5872163"/>
          <p14:tracePt t="29011" x="5468938" y="5902325"/>
          <p14:tracePt t="29011" x="5483225" y="5916613"/>
          <p14:tracePt t="29028" x="5483225" y="5946775"/>
          <p14:tracePt t="29029" x="5483225" y="5976938"/>
          <p14:tracePt t="29043" x="5483225" y="6035675"/>
          <p14:tracePt t="29044" x="5483225" y="6065838"/>
          <p14:tracePt t="29059" x="5483225" y="6110288"/>
          <p14:tracePt t="29059" x="5483225" y="6170613"/>
          <p14:tracePt t="29074" x="5483225" y="6215063"/>
          <p14:tracePt t="29075" x="5468938" y="6261100"/>
          <p14:tracePt t="29092" x="5453063" y="6319838"/>
          <p14:tracePt t="29092" x="5438775" y="6364288"/>
          <p14:tracePt t="29109" x="5422900" y="6380163"/>
          <p14:tracePt t="29109" x="5408613" y="6424613"/>
          <p14:tracePt t="29126" x="5394325" y="6454775"/>
          <p14:tracePt t="29127" x="5378450" y="6484938"/>
          <p14:tracePt t="29143" x="5364163" y="6499225"/>
          <p14:tracePt t="29143" x="5334000" y="6515100"/>
          <p14:tracePt t="29161" x="5289550" y="6515100"/>
          <p14:tracePt t="29161" x="5259388" y="6515100"/>
          <p14:tracePt t="29176" x="5229225" y="6515100"/>
          <p14:tracePt t="29191" x="5199063" y="6515100"/>
          <p14:tracePt t="29191" x="5168900" y="6499225"/>
          <p14:tracePt t="29208" x="5124450" y="6469063"/>
          <p14:tracePt t="29208" x="5065713" y="6438900"/>
          <p14:tracePt t="29216" x="5019675" y="6394450"/>
          <p14:tracePt t="29234" x="4960938" y="6350000"/>
          <p14:tracePt t="29235" x="4840288" y="6245225"/>
          <p14:tracePt t="29243" x="4765675" y="6170613"/>
          <p14:tracePt t="29261" x="4691063" y="6126163"/>
          <p14:tracePt t="29261" x="4632325" y="6065838"/>
          <p14:tracePt t="29269" x="4602163" y="6051550"/>
          <p14:tracePt t="29278" x="4511675" y="5976938"/>
          <p14:tracePt t="29294" x="4497388" y="5961063"/>
          <p14:tracePt t="29295" x="4452938" y="5916613"/>
          <p14:tracePt t="29313" x="4422775" y="5902325"/>
          <p14:tracePt t="29313" x="4406900" y="5872163"/>
          <p14:tracePt t="29330" x="4392613" y="5856288"/>
          <p14:tracePt t="29331" x="4378325" y="5842000"/>
          <p14:tracePt t="29338" x="4362450" y="5827713"/>
          <p14:tracePt t="29357" x="4362450" y="5811838"/>
          <p14:tracePt t="29365" x="4348163" y="5797550"/>
          <p14:tracePt t="29389" x="4348163" y="5781675"/>
          <p14:tracePt t="29403" x="4332288" y="5781675"/>
          <p14:tracePt t="29404" x="4332288" y="5767388"/>
          <p14:tracePt t="29427" x="4332288" y="5753100"/>
          <p14:tracePt t="29442" x="4332288" y="5737225"/>
          <p14:tracePt t="29450" x="4332288" y="5722938"/>
          <p14:tracePt t="29457" x="4318000" y="5707063"/>
          <p14:tracePt t="29475" x="4318000" y="5692775"/>
          <p14:tracePt t="29490" x="4318000" y="5676900"/>
          <p14:tracePt t="29490" x="4318000" y="5662613"/>
          <p14:tracePt t="29507" x="4318000" y="5648325"/>
          <p14:tracePt t="29507" x="4318000" y="5632450"/>
          <p14:tracePt t="29515" x="4318000" y="5618163"/>
          <p14:tracePt t="29529" x="4318000" y="5602288"/>
          <p14:tracePt t="29530" x="4318000" y="5588000"/>
          <p14:tracePt t="29547" x="4318000" y="5573713"/>
          <p14:tracePt t="29548" x="4318000" y="5557838"/>
          <p14:tracePt t="29563" x="4318000" y="5543550"/>
          <p14:tracePt t="29579" x="4318000" y="5527675"/>
          <p14:tracePt t="29595" x="4318000" y="5513388"/>
          <p14:tracePt t="32093" x="4318000" y="5499100"/>
          <p14:tracePt t="32113" x="4318000" y="5483225"/>
          <p14:tracePt t="32113" x="4318000" y="5468938"/>
          <p14:tracePt t="32114" x="4318000" y="5453063"/>
          <p14:tracePt t="32122" x="4318000" y="5438775"/>
          <p14:tracePt t="32130" x="4318000" y="5422900"/>
          <p14:tracePt t="32139" x="4318000" y="5408613"/>
          <p14:tracePt t="32148" x="4318000" y="5394325"/>
          <p14:tracePt t="32156" x="4318000" y="5378450"/>
          <p14:tracePt t="32165" x="4318000" y="5364163"/>
          <p14:tracePt t="32181" x="4318000" y="5348288"/>
          <p14:tracePt t="32181" x="4318000" y="5334000"/>
          <p14:tracePt t="32198" x="4303713" y="5319713"/>
          <p14:tracePt t="32205" x="4303713" y="5303838"/>
          <p14:tracePt t="32231" x="4303713" y="5289550"/>
          <p14:tracePt t="32246" x="4287838" y="5273675"/>
          <p14:tracePt t="32264" x="4287838" y="5259388"/>
          <p14:tracePt t="32272" x="4287838" y="5245100"/>
          <p14:tracePt t="32288" x="4273550" y="5229225"/>
          <p14:tracePt t="32306" x="4273550" y="5214938"/>
          <p14:tracePt t="32322" x="4273550" y="5199063"/>
          <p14:tracePt t="32338" x="4257675" y="5184775"/>
          <p14:tracePt t="32338" x="4257675" y="5168900"/>
          <p14:tracePt t="32356" x="4257675" y="5154613"/>
          <p14:tracePt t="32371" x="4257675" y="5140325"/>
          <p14:tracePt t="32371" x="4257675" y="5124450"/>
          <p14:tracePt t="32386" x="4257675" y="5110163"/>
          <p14:tracePt t="32387" x="4257675" y="5080000"/>
          <p14:tracePt t="32402" x="4257675" y="5049838"/>
          <p14:tracePt t="32418" x="4257675" y="5035550"/>
          <p14:tracePt t="32418" x="4257675" y="5019675"/>
          <p14:tracePt t="32433" x="4257675" y="4991100"/>
          <p14:tracePt t="32448" x="4257675" y="4960938"/>
          <p14:tracePt t="32449" x="4257675" y="4945063"/>
          <p14:tracePt t="32456" x="4257675" y="4930775"/>
          <p14:tracePt t="32464" x="4243388" y="4900613"/>
          <p14:tracePt t="32481" x="4243388" y="4870450"/>
          <p14:tracePt t="32496" x="4243388" y="4856163"/>
          <p14:tracePt t="32497" x="4243388" y="4840288"/>
          <p14:tracePt t="32512" x="4243388" y="4826000"/>
          <p14:tracePt t="32512" x="4229100" y="4811713"/>
          <p14:tracePt t="32530" x="4229100" y="4795838"/>
          <p14:tracePt t="32530" x="4229100" y="4781550"/>
          <p14:tracePt t="32546" x="4229100" y="4765675"/>
          <p14:tracePt t="32546" x="4229100" y="4751388"/>
          <p14:tracePt t="32563" x="4229100" y="4737100"/>
          <p14:tracePt t="32563" x="4229100" y="4721225"/>
          <p14:tracePt t="32579" x="4229100" y="4706938"/>
          <p14:tracePt t="32595" x="4229100" y="4691063"/>
          <p14:tracePt t="32612" x="4229100" y="4676775"/>
          <p14:tracePt t="32612" x="4229100" y="4660900"/>
          <p14:tracePt t="32630" x="4229100" y="4646613"/>
          <p14:tracePt t="32646" x="4229100" y="4632325"/>
          <p14:tracePt t="32661" x="4229100" y="4616450"/>
          <p14:tracePt t="32677" x="4229100" y="4602163"/>
          <p14:tracePt t="32693" x="4229100" y="4586288"/>
          <p14:tracePt t="32709" x="4229100" y="4572000"/>
          <p14:tracePt t="32731" x="4229100" y="4557713"/>
          <p14:tracePt t="32739" x="4229100" y="4541838"/>
          <p14:tracePt t="32764" x="4229100" y="4527550"/>
          <p14:tracePt t="32780" x="4229100" y="4511675"/>
          <p14:tracePt t="32796" x="4229100" y="4497388"/>
          <p14:tracePt t="32829" x="4229100" y="4483100"/>
          <p14:tracePt t="32829" x="4229100" y="4467225"/>
          <p14:tracePt t="32852" x="4229100" y="4452938"/>
          <p14:tracePt t="32861" x="4229100" y="4437063"/>
          <p14:tracePt t="32885" x="4229100" y="4422775"/>
          <p14:tracePt t="32901" x="4229100" y="4406900"/>
          <p14:tracePt t="32917" x="4229100" y="4392613"/>
          <p14:tracePt t="32941" x="4229100" y="4378325"/>
          <p14:tracePt t="32957" x="4229100" y="4362450"/>
          <p14:tracePt t="32974" x="4229100" y="4348163"/>
          <p14:tracePt t="32990" x="4229100" y="4332288"/>
          <p14:tracePt t="33012" x="4229100" y="4318000"/>
          <p14:tracePt t="33028" x="4229100" y="4303713"/>
          <p14:tracePt t="33058" x="4229100" y="4287838"/>
          <p14:tracePt t="33058" x="4229100" y="4273550"/>
          <p14:tracePt t="33074" x="4229100" y="4257675"/>
          <p14:tracePt t="33090" x="4229100" y="4243388"/>
          <p14:tracePt t="33107" x="4229100" y="4229100"/>
          <p14:tracePt t="33108" x="4229100" y="4213225"/>
          <p14:tracePt t="33123" x="4229100" y="4198938"/>
          <p14:tracePt t="33139" x="4229100" y="4183063"/>
          <p14:tracePt t="33140" x="4229100" y="4168775"/>
          <p14:tracePt t="33157" x="4229100" y="4152900"/>
          <p14:tracePt t="33172" x="4229100" y="4138613"/>
          <p14:tracePt t="33173" x="4229100" y="4124325"/>
          <p14:tracePt t="33189" x="4229100" y="4108450"/>
          <p14:tracePt t="33207" x="4229100" y="4094163"/>
          <p14:tracePt t="33231" x="4229100" y="4078288"/>
          <p14:tracePt t="33269" x="4229100" y="4064000"/>
          <p14:tracePt t="33625" x="4229100" y="4049713"/>
          <p14:tracePt t="33625" x="4229100" y="4019550"/>
          <p14:tracePt t="33641" x="4229100" y="4003675"/>
          <p14:tracePt t="33641" x="4229100" y="3989388"/>
          <p14:tracePt t="33657" x="4229100" y="3975100"/>
          <p14:tracePt t="33658" x="4243388" y="3975100"/>
          <p14:tracePt t="33673" x="4243388" y="3959225"/>
          <p14:tracePt t="33674" x="4243388" y="3929063"/>
          <p14:tracePt t="33691" x="4243388" y="3914775"/>
          <p14:tracePt t="33691" x="4243388" y="3898900"/>
          <p14:tracePt t="33707" x="4243388" y="3884613"/>
          <p14:tracePt t="33707" x="4243388" y="3870325"/>
          <p14:tracePt t="33715" x="4243388" y="3854450"/>
          <p14:tracePt t="33732" x="4257675" y="3854450"/>
          <p14:tracePt t="33732" x="4257675" y="3840163"/>
          <p14:tracePt t="33747" x="4257675" y="3824288"/>
          <p14:tracePt t="33763" x="4257675" y="3810000"/>
          <p14:tracePt t="33781" x="4257675" y="3795713"/>
          <p14:tracePt t="33812" x="4257675" y="3779838"/>
          <p14:tracePt t="33829" x="4257675" y="3765550"/>
          <p14:tracePt t="33867" x="4257675" y="3749675"/>
          <p14:tracePt t="33891" x="4257675" y="3735388"/>
          <p14:tracePt t="33899" x="4273550" y="3735388"/>
          <p14:tracePt t="33940" x="4273550" y="3721100"/>
          <p14:tracePt t="33973" x="4273550" y="3705225"/>
          <p14:tracePt t="34004" x="4273550" y="3690938"/>
          <p14:tracePt t="34026" x="4273550" y="3675063"/>
          <p14:tracePt t="34056" x="4273550" y="3660775"/>
          <p14:tracePt t="34073" x="4273550" y="3644900"/>
          <p14:tracePt t="34090" x="4273550" y="3630613"/>
          <p14:tracePt t="34106" x="4273550" y="3616325"/>
          <p14:tracePt t="34122" x="4273550" y="3600450"/>
          <p14:tracePt t="34139" x="4273550" y="3586163"/>
          <p14:tracePt t="34156" x="4273550" y="3570288"/>
          <p14:tracePt t="34172" x="4273550" y="3556000"/>
          <p14:tracePt t="34189" x="4273550" y="3541713"/>
          <p14:tracePt t="34190" x="4273550" y="3525838"/>
          <p14:tracePt t="34199" x="4273550" y="3511550"/>
          <p14:tracePt t="34208" x="4273550" y="3495675"/>
          <p14:tracePt t="34224" x="4273550" y="3481388"/>
          <p14:tracePt t="34248" x="4273550" y="3467100"/>
          <p14:tracePt t="34248" x="4273550" y="3451225"/>
          <p14:tracePt t="34265" x="4273550" y="3436938"/>
          <p14:tracePt t="34282" x="4273550" y="3421063"/>
          <p14:tracePt t="34296" x="4273550" y="3406775"/>
          <p14:tracePt t="34313" x="4273550" y="3390900"/>
          <p14:tracePt t="34321" x="4273550" y="3376613"/>
          <p14:tracePt t="34329" x="4273550" y="3362325"/>
          <p14:tracePt t="34337" x="4273550" y="3346450"/>
          <p14:tracePt t="34345" x="4273550" y="3332163"/>
          <p14:tracePt t="34361" x="4273550" y="3316288"/>
          <p14:tracePt t="34368" x="4273550" y="3302000"/>
          <p14:tracePt t="34377" x="4273550" y="3287713"/>
          <p14:tracePt t="34385" x="4273550" y="3271838"/>
          <p14:tracePt t="34393" x="4273550" y="3241675"/>
          <p14:tracePt t="34401" x="4273550" y="3227388"/>
          <p14:tracePt t="34409" x="4273550" y="3213100"/>
          <p14:tracePt t="34418" x="4273550" y="3182938"/>
          <p14:tracePt t="34427" x="4273550" y="3167063"/>
          <p14:tracePt t="34435" x="4273550" y="3152775"/>
          <p14:tracePt t="34450" x="4273550" y="3122613"/>
          <p14:tracePt t="34451" x="4273550" y="3092450"/>
          <p14:tracePt t="34458" x="4273550" y="3078163"/>
          <p14:tracePt t="34467" x="4273550" y="3048000"/>
          <p14:tracePt t="34475" x="4257675" y="3033713"/>
          <p14:tracePt t="34483" x="4257675" y="3003550"/>
          <p14:tracePt t="34501" x="4257675" y="2987675"/>
          <p14:tracePt t="34502" x="4257675" y="2959100"/>
          <p14:tracePt t="34510" x="4257675" y="2943225"/>
          <p14:tracePt t="34526" x="4257675" y="2928938"/>
          <p14:tracePt t="34526" x="4257675" y="2913063"/>
          <p14:tracePt t="34543" x="4257675" y="2882900"/>
          <p14:tracePt t="34559" x="4257675" y="2868613"/>
          <p14:tracePt t="34559" x="4257675" y="2854325"/>
          <p14:tracePt t="34576" x="4257675" y="2838450"/>
          <p14:tracePt t="34592" x="4257675" y="2824163"/>
          <p14:tracePt t="34592" x="4257675" y="2808288"/>
          <p14:tracePt t="34896" x="4257675" y="2794000"/>
          <p14:tracePt t="34907" x="4257675" y="2779713"/>
          <p14:tracePt t="34924" x="4257675" y="2763838"/>
          <p14:tracePt t="34924" x="4257675" y="2749550"/>
          <p14:tracePt t="34940" x="4257675" y="2733675"/>
          <p14:tracePt t="34941" x="4257675" y="2719388"/>
          <p14:tracePt t="34949" x="4257675" y="2705100"/>
          <p14:tracePt t="34958" x="4257675" y="2674938"/>
          <p14:tracePt t="34975" x="4257675" y="2659063"/>
          <p14:tracePt t="34975" x="4257675" y="2628900"/>
          <p14:tracePt t="34991" x="4257675" y="2614613"/>
          <p14:tracePt t="34992" x="4243388" y="2600325"/>
          <p14:tracePt t="35010" x="4243388" y="2584450"/>
          <p14:tracePt t="35010" x="4243388" y="2540000"/>
          <p14:tracePt t="35019" x="4243388" y="2525713"/>
          <p14:tracePt t="35026" x="4243388" y="2509838"/>
          <p14:tracePt t="35034" x="4229100" y="2495550"/>
          <p14:tracePt t="35042" x="4229100" y="2479675"/>
          <p14:tracePt t="35067" x="4229100" y="2465388"/>
          <p14:tracePt t="35067" x="4229100" y="2451100"/>
          <p14:tracePt t="35083" x="4229100" y="2435225"/>
          <p14:tracePt t="35091" x="4229100" y="2420938"/>
          <p14:tracePt t="35099" x="4229100" y="2405063"/>
          <p14:tracePt t="35107" x="4229100" y="2390775"/>
          <p14:tracePt t="35124" x="4213225" y="2374900"/>
          <p14:tracePt t="35133" x="4213225" y="2360613"/>
          <p14:tracePt t="35150" x="4213225" y="2346325"/>
          <p14:tracePt t="35166" x="4213225" y="2330450"/>
          <p14:tracePt t="35181" x="4213225" y="2316163"/>
          <p14:tracePt t="35189" x="4213225" y="2300288"/>
          <p14:tracePt t="35206" x="4213225" y="2286000"/>
          <p14:tracePt t="35222" x="4213225" y="2271713"/>
          <p14:tracePt t="35237" x="4213225" y="2255838"/>
          <p14:tracePt t="35253" x="4198938" y="2241550"/>
          <p14:tracePt t="35286" x="4198938" y="2225675"/>
          <p14:tracePt t="35415" x="4198938" y="2211388"/>
          <p14:tracePt t="35440" x="4198938" y="2197100"/>
          <p14:tracePt t="35458" x="4198938" y="2181225"/>
          <p14:tracePt t="35482" x="4198938" y="2166938"/>
          <p14:tracePt t="35506" x="4198938" y="2151063"/>
          <p14:tracePt t="35530" x="4198938" y="2136775"/>
          <p14:tracePt t="36299" x="4183063" y="2136775"/>
          <p14:tracePt t="36323" x="4168775" y="2136775"/>
          <p14:tracePt t="36338" x="4152900" y="2136775"/>
          <p14:tracePt t="36368" x="4138613" y="2136775"/>
          <p14:tracePt t="36369" x="4138613" y="2120900"/>
          <p14:tracePt t="36413" x="4124325" y="2120900"/>
          <p14:tracePt t="36495" x="4108450" y="2120900"/>
          <p14:tracePt t="36553" x="4094163" y="2120900"/>
          <p14:tracePt t="36600" x="4078288" y="2120900"/>
          <p14:tracePt t="37043" x="4064000" y="2120900"/>
          <p14:tracePt t="37060" x="4049713" y="2120900"/>
          <p14:tracePt t="37093" x="4033838" y="2120900"/>
          <p14:tracePt t="37132" x="4019550" y="2120900"/>
          <p14:tracePt t="37387" x="4003675" y="2120900"/>
          <p14:tracePt t="37421" x="3989388" y="2120900"/>
          <p14:tracePt t="37486" x="3975100" y="2120900"/>
          <p14:tracePt t="37792" x="3989388" y="2120900"/>
          <p14:tracePt t="37830" x="4003675" y="2120900"/>
          <p14:tracePt t="37855" x="4019550" y="2120900"/>
          <p14:tracePt t="37871" x="4033838" y="2120900"/>
          <p14:tracePt t="37887" x="4049713" y="2120900"/>
          <p14:tracePt t="37887" x="4064000" y="2120900"/>
          <p14:tracePt t="37903" x="4078288" y="2120900"/>
          <p14:tracePt t="37912" x="4094163" y="2120900"/>
          <p14:tracePt t="37927" x="4108450" y="2120900"/>
          <p14:tracePt t="37928" x="4124325" y="2120900"/>
          <p14:tracePt t="37944" x="4152900" y="2120900"/>
          <p14:tracePt t="37944" x="4168775" y="2120900"/>
          <p14:tracePt t="37952" x="4183063" y="2120900"/>
          <p14:tracePt t="37960" x="4213225" y="2136775"/>
          <p14:tracePt t="37977" x="4243388" y="2136775"/>
          <p14:tracePt t="37977" x="4273550" y="2136775"/>
          <p14:tracePt t="37978" x="4303713" y="2136775"/>
          <p14:tracePt t="38000" x="4318000" y="2136775"/>
          <p14:tracePt t="38001" x="4348163" y="2151063"/>
          <p14:tracePt t="38008" x="4378325" y="2151063"/>
          <p14:tracePt t="38025" x="4406900" y="2151063"/>
          <p14:tracePt t="38025" x="4422775" y="2151063"/>
          <p14:tracePt t="38041" x="4452938" y="2151063"/>
          <p14:tracePt t="38041" x="4467225" y="2151063"/>
          <p14:tracePt t="38057" x="4483100" y="2151063"/>
          <p14:tracePt t="38057" x="4497388" y="2151063"/>
          <p14:tracePt t="38072" x="4511675" y="2151063"/>
          <p14:tracePt t="38073" x="4527550" y="2151063"/>
          <p14:tracePt t="38089" x="4541838" y="2151063"/>
          <p14:tracePt t="38089" x="4557713" y="2151063"/>
          <p14:tracePt t="38104" x="4572000" y="2151063"/>
          <p14:tracePt t="38119" x="4586288" y="2151063"/>
          <p14:tracePt t="38127" x="4602163" y="2151063"/>
          <p14:tracePt t="38143" x="4616450" y="2151063"/>
          <p14:tracePt t="38173" x="4632325" y="2151063"/>
          <p14:tracePt t="38432" x="4616450" y="2151063"/>
          <p14:tracePt t="38449" x="4602163" y="2151063"/>
          <p14:tracePt t="38458" x="4586288" y="2151063"/>
          <p14:tracePt t="38466" x="4572000" y="2136775"/>
          <p14:tracePt t="38474" x="4557713" y="2136775"/>
          <p14:tracePt t="38483" x="4541838" y="2136775"/>
          <p14:tracePt t="38498" x="4511675" y="2136775"/>
          <p14:tracePt t="38498" x="4497388" y="2136775"/>
          <p14:tracePt t="38506" x="4467225" y="2120900"/>
          <p14:tracePt t="38522" x="4422775" y="2120900"/>
          <p14:tracePt t="38531" x="4406900" y="2120900"/>
          <p14:tracePt t="38539" x="4378325" y="2106613"/>
          <p14:tracePt t="38547" x="4362450" y="2106613"/>
          <p14:tracePt t="38556" x="4348163" y="2106613"/>
          <p14:tracePt t="38572" x="4332288" y="2106613"/>
          <p14:tracePt t="38573" x="4318000" y="2106613"/>
          <p14:tracePt t="38589" x="4303713" y="2092325"/>
          <p14:tracePt t="38589" x="4287838" y="2092325"/>
          <p14:tracePt t="38606" x="4273550" y="2092325"/>
          <p14:tracePt t="38607" x="4257675" y="2092325"/>
          <p14:tracePt t="38623" x="4243388" y="2092325"/>
          <p14:tracePt t="38640" x="4229100" y="2092325"/>
          <p14:tracePt t="38657" x="4229100" y="2076450"/>
          <p14:tracePt t="38657" x="4213225" y="2076450"/>
          <p14:tracePt t="38804" x="4229100" y="2076450"/>
          <p14:tracePt t="38813" x="4243388" y="2076450"/>
          <p14:tracePt t="38814" x="4287838" y="2092325"/>
          <p14:tracePt t="38822" x="4303713" y="2092325"/>
          <p14:tracePt t="38831" x="4332288" y="2092325"/>
          <p14:tracePt t="38840" x="4362450" y="2106613"/>
          <p14:tracePt t="38848" x="4392613" y="2106613"/>
          <p14:tracePt t="38857" x="4422775" y="2120900"/>
          <p14:tracePt t="38873" x="4452938" y="2120900"/>
          <p14:tracePt t="38874" x="4483100" y="2120900"/>
          <p14:tracePt t="38882" x="4511675" y="2120900"/>
          <p14:tracePt t="38891" x="4511675" y="2136775"/>
          <p14:tracePt t="38899" x="4527550" y="2136775"/>
          <p14:tracePt t="38908" x="4541838" y="2136775"/>
          <p14:tracePt t="38925" x="4557713" y="2136775"/>
          <p14:tracePt t="38942" x="4572000" y="2136775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BFB767D-CFD7-F44C-BB23-16B1AC20303D}"/>
              </a:ext>
            </a:extLst>
          </p:cNvPr>
          <p:cNvSpPr/>
          <p:nvPr/>
        </p:nvSpPr>
        <p:spPr>
          <a:xfrm>
            <a:off x="156663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37A3202-A005-4241-859E-58525B9D4687}"/>
              </a:ext>
            </a:extLst>
          </p:cNvPr>
          <p:cNvSpPr txBox="1"/>
          <p:nvPr/>
        </p:nvSpPr>
        <p:spPr>
          <a:xfrm>
            <a:off x="495556" y="4393804"/>
            <a:ext cx="103319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What mistake has Sue made? Explain your answer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FEBE87F-3A3A-436B-BEB4-AE0C03CA1EBD}"/>
              </a:ext>
            </a:extLst>
          </p:cNvPr>
          <p:cNvSpPr txBox="1"/>
          <p:nvPr/>
        </p:nvSpPr>
        <p:spPr>
          <a:xfrm>
            <a:off x="495556" y="5153857"/>
            <a:ext cx="10921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omic Sans MS" panose="030F0902030302020204" pitchFamily="66" charset="0"/>
                <a:ea typeface="Yu Gothic UI" panose="020B0500000000000000" pitchFamily="34" charset="-128"/>
              </a:rPr>
              <a:t>Sue has measured from 1cm instead of lining it up at 0.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F5579BD-2425-46FD-A542-35AD0572E7EE}"/>
              </a:ext>
            </a:extLst>
          </p:cNvPr>
          <p:cNvSpPr txBox="1"/>
          <p:nvPr/>
        </p:nvSpPr>
        <p:spPr>
          <a:xfrm>
            <a:off x="495556" y="5802693"/>
            <a:ext cx="103319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902030302020204" pitchFamily="66" charset="0"/>
                <a:ea typeface="Yu Gothic UI" panose="020B0500000000000000" pitchFamily="34" charset="-128"/>
              </a:rPr>
              <a:t>How long is the pencil?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492947F-795C-42E9-A9C4-8DD187694FCE}"/>
              </a:ext>
            </a:extLst>
          </p:cNvPr>
          <p:cNvSpPr txBox="1"/>
          <p:nvPr/>
        </p:nvSpPr>
        <p:spPr>
          <a:xfrm>
            <a:off x="5247917" y="5797636"/>
            <a:ext cx="3373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omic Sans MS" panose="030F0902030302020204" pitchFamily="66" charset="0"/>
                <a:ea typeface="Yu Gothic UI" panose="020B0500000000000000" pitchFamily="34" charset="-128"/>
              </a:rPr>
              <a:t>5cm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9D751D9-67DB-4AA7-8B80-8E7C4BA05A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4549" y="3013104"/>
            <a:ext cx="5371079" cy="946104"/>
          </a:xfrm>
          <a:prstGeom prst="rect">
            <a:avLst/>
          </a:prstGeom>
        </p:spPr>
      </p:pic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8021E2A3-53BE-4F7E-AF53-46C3CA0D2195}"/>
              </a:ext>
            </a:extLst>
          </p:cNvPr>
          <p:cNvSpPr/>
          <p:nvPr/>
        </p:nvSpPr>
        <p:spPr>
          <a:xfrm>
            <a:off x="4211209" y="756727"/>
            <a:ext cx="4958863" cy="879231"/>
          </a:xfrm>
          <a:prstGeom prst="wedgeRoundRectCallout">
            <a:avLst>
              <a:gd name="adj1" fmla="val -58608"/>
              <a:gd name="adj2" fmla="val 29578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omic Sans MS" panose="030F0902030302020204" pitchFamily="66" charset="0"/>
                <a:ea typeface="Yu Gothic UI" panose="020B0500000000000000" pitchFamily="34" charset="-128"/>
              </a:rPr>
              <a:t>The pencil is 6cm long</a:t>
            </a:r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474B2-BF29-824D-B513-E76590FB869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1960214" y="494838"/>
            <a:ext cx="2288007" cy="19155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F5ABAFA-5B00-D449-9370-A7DCA48D3E0F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rot="18172533">
            <a:off x="4508636" y="1708604"/>
            <a:ext cx="1478560" cy="22530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8FAF182-558C-864D-9989-1F98EFF7088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 rot="18172533">
            <a:off x="4009315" y="1703548"/>
            <a:ext cx="1478560" cy="2253043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CED4032-714D-8D43-BFD9-86426D5800C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6074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195"/>
    </mc:Choice>
    <mc:Fallback>
      <p:transition spd="slow" advTm="42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6" grpId="0"/>
      <p:bldP spid="11" grpId="0"/>
      <p:bldP spid="12" grpId="0"/>
    </p:bldLst>
  </p:timing>
  <p:extLst>
    <p:ext uri="{3A86A75C-4F4B-4683-9AE1-C65F6400EC91}">
      <p14:laserTraceLst xmlns:p14="http://schemas.microsoft.com/office/powerpoint/2010/main">
        <p14:tracePtLst>
          <p14:tracePt t="626" x="4541838" y="2166938"/>
          <p14:tracePt t="627" x="4452938" y="2271713"/>
          <p14:tracePt t="635" x="4392613" y="2390775"/>
          <p14:tracePt t="645" x="4303713" y="2554288"/>
          <p14:tracePt t="658" x="4168775" y="2882900"/>
          <p14:tracePt t="682" x="4094163" y="3062288"/>
          <p14:tracePt t="683" x="3898900" y="3586163"/>
          <p14:tracePt t="691" x="3765550" y="3944938"/>
          <p14:tracePt t="710" x="3721100" y="4108450"/>
          <p14:tracePt t="711" x="3600450" y="4406900"/>
          <p14:tracePt t="733" x="3511550" y="4721225"/>
          <p14:tracePt t="734" x="3406775" y="5080000"/>
          <p14:tracePt t="754" x="3362325" y="5273675"/>
          <p14:tracePt t="755" x="3287713" y="5588000"/>
          <p14:tracePt t="783" x="3257550" y="5737225"/>
          <p14:tracePt t="783" x="3241675" y="5827713"/>
          <p14:tracePt t="804" x="3227388" y="5886450"/>
          <p14:tracePt t="805" x="3213100" y="5976938"/>
          <p14:tracePt t="825" x="3213100" y="6021388"/>
          <p14:tracePt t="826" x="3213100" y="6035675"/>
          <p14:tracePt t="834" x="3213100" y="6065838"/>
          <p14:tracePt t="854" x="3213100" y="6081713"/>
          <p14:tracePt t="855" x="3213100" y="6096000"/>
          <p14:tracePt t="874" x="3213100" y="6110288"/>
          <p14:tracePt t="874" x="3197225" y="6126163"/>
          <p14:tracePt t="892" x="3197225" y="6140450"/>
          <p14:tracePt t="892" x="3197225" y="6200775"/>
          <p14:tracePt t="900" x="3182938" y="6230938"/>
          <p14:tracePt t="910" x="3167063" y="6289675"/>
          <p14:tracePt t="930" x="3167063" y="6350000"/>
          <p14:tracePt t="931" x="3152775" y="6410325"/>
          <p14:tracePt t="947" x="3136900" y="6484938"/>
          <p14:tracePt t="948" x="3122613" y="6573838"/>
          <p14:tracePt t="965" x="3122613" y="6664325"/>
          <p14:tracePt t="34661" x="3227388" y="6723063"/>
          <p14:tracePt t="34677" x="3316288" y="6559550"/>
          <p14:tracePt t="34678" x="3451225" y="6289675"/>
          <p14:tracePt t="34694" x="3616325" y="6035675"/>
          <p14:tracePt t="34694" x="3779838" y="5781675"/>
          <p14:tracePt t="34711" x="3959225" y="5573713"/>
          <p14:tracePt t="34712" x="4138613" y="5408613"/>
          <p14:tracePt t="34721" x="4452938" y="5140325"/>
          <p14:tracePt t="34731" x="4616450" y="5049838"/>
          <p14:tracePt t="34749" x="4691063" y="5019675"/>
          <p14:tracePt t="34750" x="4811713" y="4975225"/>
          <p14:tracePt t="34768" x="4930775" y="4930775"/>
          <p14:tracePt t="34769" x="5019675" y="4900613"/>
          <p14:tracePt t="34787" x="5110163" y="4886325"/>
          <p14:tracePt t="34787" x="5259388" y="4870450"/>
          <p14:tracePt t="34795" x="5334000" y="4870450"/>
          <p14:tracePt t="34814" x="5378450" y="4870450"/>
          <p14:tracePt t="34815" x="5438775" y="4870450"/>
          <p14:tracePt t="34831" x="5499100" y="4870450"/>
          <p14:tracePt t="34831" x="5543550" y="4886325"/>
          <p14:tracePt t="34848" x="5588000" y="4900613"/>
          <p14:tracePt t="34848" x="5618163" y="4900613"/>
          <p14:tracePt t="34865" x="5662613" y="4914900"/>
          <p14:tracePt t="34866" x="5692775" y="4914900"/>
          <p14:tracePt t="34882" x="5737225" y="4930775"/>
          <p14:tracePt t="34882" x="5781675" y="4930775"/>
          <p14:tracePt t="34899" x="5827713" y="4945063"/>
          <p14:tracePt t="34900" x="5886450" y="4945063"/>
          <p14:tracePt t="34908" x="5916613" y="4945063"/>
          <p14:tracePt t="34917" x="5946775" y="4945063"/>
          <p14:tracePt t="34925" x="5976938" y="4945063"/>
          <p14:tracePt t="34933" x="6007100" y="4945063"/>
          <p14:tracePt t="34941" x="6021388" y="4930775"/>
          <p14:tracePt t="34949" x="6051550" y="4914900"/>
          <p14:tracePt t="34966" x="6065838" y="4886325"/>
          <p14:tracePt t="34966" x="6081713" y="4840288"/>
          <p14:tracePt t="34974" x="6096000" y="4811713"/>
          <p14:tracePt t="34984" x="6096000" y="4751388"/>
          <p14:tracePt t="35000" x="6110288" y="4691063"/>
          <p14:tracePt t="35000" x="6110288" y="4616450"/>
          <p14:tracePt t="35016" x="6110288" y="4527550"/>
          <p14:tracePt t="35016" x="6110288" y="4437063"/>
          <p14:tracePt t="35023" x="6110288" y="4348163"/>
          <p14:tracePt t="35031" x="6110288" y="4257675"/>
          <p14:tracePt t="35039" x="6110288" y="4183063"/>
          <p14:tracePt t="35047" x="6110288" y="4094163"/>
          <p14:tracePt t="35055" x="6110288" y="4078288"/>
          <p14:tracePt t="35063" x="6110288" y="4003675"/>
          <p14:tracePt t="35072" x="6110288" y="3959225"/>
          <p14:tracePt t="35079" x="6110288" y="3914775"/>
          <p14:tracePt t="35095" x="6110288" y="3854450"/>
          <p14:tracePt t="35103" x="6110288" y="3840163"/>
          <p14:tracePt t="35111" x="6110288" y="3810000"/>
          <p14:tracePt t="35127" x="6110288" y="3795713"/>
          <p14:tracePt t="35157" x="6110288" y="3779838"/>
          <p14:tracePt t="35188" x="6110288" y="3765550"/>
          <p14:tracePt t="35196" x="6126163" y="3765550"/>
          <p14:tracePt t="35212" x="6126163" y="3749675"/>
          <p14:tracePt t="35228" x="6126163" y="3735388"/>
          <p14:tracePt t="35228" x="6126163" y="3721100"/>
          <p14:tracePt t="35244" x="6126163" y="3705225"/>
          <p14:tracePt t="35259" x="6140450" y="3690938"/>
          <p14:tracePt t="35260" x="6140450" y="3675063"/>
          <p14:tracePt t="35276" x="6140450" y="3660775"/>
          <p14:tracePt t="35292" x="6140450" y="3644900"/>
          <p14:tracePt t="35526" x="6140450" y="3616325"/>
          <p14:tracePt t="35534" x="6140450" y="3586163"/>
          <p14:tracePt t="35542" x="6126163" y="3570288"/>
          <p14:tracePt t="35550" x="6126163" y="3556000"/>
          <p14:tracePt t="35567" x="6126163" y="3525838"/>
          <p14:tracePt t="35568" x="6126163" y="3511550"/>
          <p14:tracePt t="35576" x="6126163" y="3495675"/>
          <p14:tracePt t="35584" x="6110288" y="3467100"/>
          <p14:tracePt t="35600" x="6110288" y="3451225"/>
          <p14:tracePt t="35600" x="6110288" y="3421063"/>
          <p14:tracePt t="35615" x="6110288" y="3406775"/>
          <p14:tracePt t="35616" x="6110288" y="3390900"/>
          <p14:tracePt t="35631" x="6110288" y="3376613"/>
          <p14:tracePt t="35632" x="6096000" y="3362325"/>
          <p14:tracePt t="35640" x="6096000" y="3346450"/>
          <p14:tracePt t="35656" x="6096000" y="3332163"/>
          <p14:tracePt t="35672" x="6096000" y="3316288"/>
          <p14:tracePt t="35673" x="6096000" y="3302000"/>
          <p14:tracePt t="35703" x="6096000" y="3287713"/>
          <p14:tracePt t="35890" x="6096000" y="3302000"/>
          <p14:tracePt t="35898" x="6096000" y="3316288"/>
          <p14:tracePt t="35907" x="6096000" y="3346450"/>
          <p14:tracePt t="35925" x="6081713" y="3376613"/>
          <p14:tracePt t="35925" x="6065838" y="3421063"/>
          <p14:tracePt t="35944" x="6065838" y="3467100"/>
          <p14:tracePt t="35945" x="6051550" y="3511550"/>
          <p14:tracePt t="35946" x="6051550" y="3541713"/>
          <p14:tracePt t="35968" x="6035675" y="3586163"/>
          <p14:tracePt t="35969" x="6035675" y="3630613"/>
          <p14:tracePt t="35985" x="6021388" y="3660775"/>
          <p14:tracePt t="35986" x="6021388" y="3690938"/>
          <p14:tracePt t="35986" x="6021388" y="3705225"/>
          <p14:tracePt t="36002" x="6021388" y="3735388"/>
          <p14:tracePt t="36017" x="6021388" y="3749675"/>
          <p14:tracePt t="36069" x="6007100" y="3749675"/>
          <p14:tracePt t="36086" x="6007100" y="3721100"/>
          <p14:tracePt t="36100" x="5991225" y="3690938"/>
          <p14:tracePt t="36101" x="5991225" y="3660775"/>
          <p14:tracePt t="36109" x="5991225" y="3630613"/>
          <p14:tracePt t="36118" x="5976938" y="3586163"/>
          <p14:tracePt t="36126" x="5976938" y="3525838"/>
          <p14:tracePt t="36134" x="5961063" y="3481388"/>
          <p14:tracePt t="36141" x="5961063" y="3451225"/>
          <p14:tracePt t="36150" x="5961063" y="3406775"/>
          <p14:tracePt t="36158" x="5961063" y="3362325"/>
          <p14:tracePt t="36166" x="5961063" y="3316288"/>
          <p14:tracePt t="36175" x="5961063" y="3287713"/>
          <p14:tracePt t="36184" x="5961063" y="3241675"/>
          <p14:tracePt t="36192" x="5961063" y="3213100"/>
          <p14:tracePt t="36200" x="5961063" y="3197225"/>
          <p14:tracePt t="36209" x="5961063" y="3167063"/>
          <p14:tracePt t="36226" x="5976938" y="3136900"/>
          <p14:tracePt t="36239" x="5976938" y="3122613"/>
          <p14:tracePt t="36250" x="5991225" y="3122613"/>
          <p14:tracePt t="36412" x="5991225" y="3136900"/>
          <p14:tracePt t="36413" x="5991225" y="3167063"/>
          <p14:tracePt t="36431" x="5991225" y="3213100"/>
          <p14:tracePt t="36432" x="5991225" y="3227388"/>
          <p14:tracePt t="36447" x="5991225" y="3287713"/>
          <p14:tracePt t="36447" x="5991225" y="3332163"/>
          <p14:tracePt t="36463" x="5991225" y="3362325"/>
          <p14:tracePt t="36463" x="5991225" y="3406775"/>
          <p14:tracePt t="36479" x="5991225" y="3451225"/>
          <p14:tracePt t="36479" x="5991225" y="3467100"/>
          <p14:tracePt t="36495" x="5991225" y="3495675"/>
          <p14:tracePt t="36495" x="5991225" y="3525838"/>
          <p14:tracePt t="36512" x="5991225" y="3541713"/>
          <p14:tracePt t="36521" x="5991225" y="3556000"/>
          <p14:tracePt t="36587" x="5991225" y="3525838"/>
          <p14:tracePt t="36595" x="5991225" y="3495675"/>
          <p14:tracePt t="36604" x="5991225" y="3467100"/>
          <p14:tracePt t="36611" x="5991225" y="3451225"/>
          <p14:tracePt t="36621" x="5991225" y="3390900"/>
          <p14:tracePt t="36629" x="5991225" y="3362325"/>
          <p14:tracePt t="36637" x="5991225" y="3316288"/>
          <p14:tracePt t="36645" x="5991225" y="3287713"/>
          <p14:tracePt t="36653" x="5991225" y="3241675"/>
          <p14:tracePt t="36662" x="5991225" y="3213100"/>
          <p14:tracePt t="36670" x="5991225" y="3167063"/>
          <p14:tracePt t="36677" x="5991225" y="3122613"/>
          <p14:tracePt t="36686" x="6007100" y="3092450"/>
          <p14:tracePt t="36694" x="6007100" y="3078163"/>
          <p14:tracePt t="36711" x="6021388" y="3062288"/>
          <p14:tracePt t="36711" x="6021388" y="3033713"/>
          <p14:tracePt t="36728" x="6021388" y="3017838"/>
          <p14:tracePt t="36743" x="6035675" y="3017838"/>
          <p14:tracePt t="36743" x="6035675" y="3003550"/>
          <p14:tracePt t="36833" x="6035675" y="3017838"/>
          <p14:tracePt t="36833" x="6035675" y="3048000"/>
          <p14:tracePt t="36848" x="6035675" y="3078163"/>
          <p14:tracePt t="36849" x="6035675" y="3108325"/>
          <p14:tracePt t="36864" x="6035675" y="3136900"/>
          <p14:tracePt t="36865" x="6035675" y="3182938"/>
          <p14:tracePt t="36879" x="6035675" y="3227388"/>
          <p14:tracePt t="36880" x="6035675" y="3271838"/>
          <p14:tracePt t="36889" x="6035675" y="3316288"/>
          <p14:tracePt t="36898" x="6035675" y="3362325"/>
          <p14:tracePt t="36913" x="6035675" y="3421063"/>
          <p14:tracePt t="36913" x="6035675" y="3451225"/>
          <p14:tracePt t="36930" x="6035675" y="3481388"/>
          <p14:tracePt t="36930" x="6035675" y="3525838"/>
          <p14:tracePt t="36945" x="6035675" y="3586163"/>
          <p14:tracePt t="36953" x="6035675" y="3616325"/>
          <p14:tracePt t="36962" x="6035675" y="3630613"/>
          <p14:tracePt t="36979" x="6035675" y="3644900"/>
          <p14:tracePt t="36979" x="6035675" y="3660775"/>
          <p14:tracePt t="37062" x="6035675" y="3644900"/>
          <p14:tracePt t="37063" x="6035675" y="3600450"/>
          <p14:tracePt t="37071" x="6035675" y="3570288"/>
          <p14:tracePt t="37079" x="6035675" y="3541713"/>
          <p14:tracePt t="37087" x="6035675" y="3495675"/>
          <p14:tracePt t="37104" x="6021388" y="3436938"/>
          <p14:tracePt t="37104" x="6021388" y="3421063"/>
          <p14:tracePt t="37120" x="6021388" y="3376613"/>
          <p14:tracePt t="37120" x="6021388" y="3332163"/>
          <p14:tracePt t="37128" x="6021388" y="3302000"/>
          <p14:tracePt t="37136" x="6021388" y="3287713"/>
          <p14:tracePt t="37144" x="6021388" y="3257550"/>
          <p14:tracePt t="37159" x="6021388" y="3241675"/>
          <p14:tracePt t="37160" x="6021388" y="3227388"/>
          <p14:tracePt t="37249" x="6021388" y="3241675"/>
          <p14:tracePt t="37265" x="6021388" y="3271838"/>
          <p14:tracePt t="37266" x="6021388" y="3302000"/>
          <p14:tracePt t="37281" x="6021388" y="3316288"/>
          <p14:tracePt t="37282" x="6035675" y="3346450"/>
          <p14:tracePt t="37298" x="6035675" y="3390900"/>
          <p14:tracePt t="37298" x="6035675" y="3421063"/>
          <p14:tracePt t="37313" x="6035675" y="3436938"/>
          <p14:tracePt t="37314" x="6035675" y="3467100"/>
          <p14:tracePt t="37329" x="6035675" y="3495675"/>
          <p14:tracePt t="37329" x="6035675" y="3511550"/>
          <p14:tracePt t="37346" x="6035675" y="3525838"/>
          <p14:tracePt t="37363" x="6035675" y="3541713"/>
          <p14:tracePt t="37502" x="6035675" y="355600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79C17DD-A588-B145-925E-5A5C18AEDFBB}"/>
              </a:ext>
            </a:extLst>
          </p:cNvPr>
          <p:cNvSpPr/>
          <p:nvPr/>
        </p:nvSpPr>
        <p:spPr>
          <a:xfrm>
            <a:off x="282575" y="147906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5F0D11-95C1-ED47-AB48-DCF32E40D1E5}"/>
              </a:ext>
            </a:extLst>
          </p:cNvPr>
          <p:cNvSpPr txBox="1"/>
          <p:nvPr/>
        </p:nvSpPr>
        <p:spPr>
          <a:xfrm>
            <a:off x="2273300" y="698500"/>
            <a:ext cx="7861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Drawing lines to the correct measurement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30C1753-93B4-354A-87FA-84FD1DFB0A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5949" y="3307031"/>
            <a:ext cx="5371079" cy="9461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E92CF77-5F85-5444-8071-902136A5489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rot="4393905">
            <a:off x="3424515" y="883781"/>
            <a:ext cx="1558369" cy="2374656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CD64AA-5EFC-DE47-BC81-B9BF4879E637}"/>
              </a:ext>
            </a:extLst>
          </p:cNvPr>
          <p:cNvCxnSpPr/>
          <p:nvPr/>
        </p:nvCxnSpPr>
        <p:spPr>
          <a:xfrm>
            <a:off x="3327400" y="3159707"/>
            <a:ext cx="1955800" cy="0"/>
          </a:xfrm>
          <a:prstGeom prst="line">
            <a:avLst/>
          </a:prstGeom>
          <a:ln w="476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6F7919F-4A2C-D746-88C4-1D4BDEC5AB31}"/>
              </a:ext>
            </a:extLst>
          </p:cNvPr>
          <p:cNvSpPr txBox="1"/>
          <p:nvPr/>
        </p:nvSpPr>
        <p:spPr>
          <a:xfrm>
            <a:off x="5066279" y="4983409"/>
            <a:ext cx="3721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4cm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168D0D74-9E00-A243-BF46-A1231DBA96F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41245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8689"/>
    </mc:Choice>
    <mc:Fallback>
      <p:transition spd="slow" advClick="0" advTm="386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0.16042 -0.00023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21" y="-2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0397" x="6035675" y="3556000"/>
          <p14:tracePt t="10397" x="6035675" y="3570288"/>
          <p14:tracePt t="10411" x="6051550" y="3586163"/>
          <p14:tracePt t="10412" x="6051550" y="3616325"/>
          <p14:tracePt t="10419" x="6065838" y="3630613"/>
          <p14:tracePt t="10428" x="6081713" y="3644900"/>
          <p14:tracePt t="10445" x="6081713" y="3675063"/>
          <p14:tracePt t="10445" x="6096000" y="3721100"/>
          <p14:tracePt t="10461" x="6096000" y="3749675"/>
          <p14:tracePt t="10462" x="6096000" y="3765550"/>
          <p14:tracePt t="10476" x="6110288" y="3810000"/>
          <p14:tracePt t="10476" x="6110288" y="3840163"/>
          <p14:tracePt t="10485" x="6126163" y="3870325"/>
          <p14:tracePt t="10502" x="6126163" y="3898900"/>
          <p14:tracePt t="10503" x="6140450" y="3989388"/>
          <p14:tracePt t="10511" x="6156325" y="4033838"/>
          <p14:tracePt t="10520" x="6156325" y="4078288"/>
          <p14:tracePt t="10536" x="6170613" y="4124325"/>
          <p14:tracePt t="10537" x="6184900" y="4168775"/>
          <p14:tracePt t="10544" x="6200775" y="4229100"/>
          <p14:tracePt t="10563" x="6215063" y="4273550"/>
          <p14:tracePt t="10564" x="6230938" y="4332288"/>
          <p14:tracePt t="10580" x="6245225" y="4378325"/>
          <p14:tracePt t="10580" x="6261100" y="4437063"/>
          <p14:tracePt t="10597" x="6275388" y="4483100"/>
          <p14:tracePt t="10598" x="6289675" y="4527550"/>
          <p14:tracePt t="10605" x="6305550" y="4586288"/>
          <p14:tracePt t="10623" x="6319838" y="4632325"/>
          <p14:tracePt t="10623" x="6335713" y="4676775"/>
          <p14:tracePt t="10640" x="6350000" y="4706938"/>
          <p14:tracePt t="10640" x="6364288" y="4765675"/>
          <p14:tracePt t="10640" x="6380163" y="4781550"/>
          <p14:tracePt t="10657" x="6424613" y="4900613"/>
          <p14:tracePt t="10665" x="6438900" y="4945063"/>
          <p14:tracePt t="10688" x="6469063" y="4991100"/>
          <p14:tracePt t="10689" x="6499225" y="5035550"/>
          <p14:tracePt t="10705" x="6515100" y="5094288"/>
          <p14:tracePt t="10706" x="6559550" y="5199063"/>
          <p14:tracePt t="10723" x="6604000" y="5303838"/>
          <p14:tracePt t="10731" x="6618288" y="5348288"/>
          <p14:tracePt t="10739" x="6634163" y="5394325"/>
          <p14:tracePt t="10747" x="6664325" y="5438775"/>
          <p14:tracePt t="10756" x="6678613" y="5499100"/>
          <p14:tracePt t="10764" x="6708775" y="5557838"/>
          <p14:tracePt t="10772" x="6723063" y="5618163"/>
          <p14:tracePt t="10781" x="6738938" y="5676900"/>
          <p14:tracePt t="10798" x="6753225" y="5737225"/>
          <p14:tracePt t="10798" x="6769100" y="5797550"/>
          <p14:tracePt t="10817" x="6783388" y="5811838"/>
          <p14:tracePt t="10817" x="6813550" y="5902325"/>
          <p14:tracePt t="10825" x="6827838" y="5961063"/>
          <p14:tracePt t="10836" x="6872288" y="6065838"/>
          <p14:tracePt t="10845" x="6888163" y="6110288"/>
          <p14:tracePt t="10854" x="6902450" y="6126163"/>
          <p14:tracePt t="10862" x="6918325" y="6170613"/>
          <p14:tracePt t="10871" x="6932613" y="6200775"/>
          <p14:tracePt t="10879" x="6946900" y="6230938"/>
          <p14:tracePt t="10896" x="6962775" y="6261100"/>
          <p14:tracePt t="10897" x="6977063" y="6275388"/>
          <p14:tracePt t="10913" x="6992938" y="6289675"/>
          <p14:tracePt t="11402" x="6992938" y="6305550"/>
          <p14:tracePt t="11402" x="7007225" y="6335713"/>
          <p14:tracePt t="11419" x="7023100" y="6364288"/>
          <p14:tracePt t="11420" x="7081838" y="6454775"/>
          <p14:tracePt t="11446" x="7172325" y="6589713"/>
          <p14:tracePt t="11446" x="7216775" y="6664325"/>
          <p14:tracePt t="11454" x="7277100" y="67532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79C17DD-A588-B145-925E-5A5C18AEDFBB}"/>
              </a:ext>
            </a:extLst>
          </p:cNvPr>
          <p:cNvSpPr/>
          <p:nvPr/>
        </p:nvSpPr>
        <p:spPr>
          <a:xfrm>
            <a:off x="282575" y="147906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5F0D11-95C1-ED47-AB48-DCF32E40D1E5}"/>
              </a:ext>
            </a:extLst>
          </p:cNvPr>
          <p:cNvSpPr txBox="1"/>
          <p:nvPr/>
        </p:nvSpPr>
        <p:spPr>
          <a:xfrm>
            <a:off x="2273300" y="698500"/>
            <a:ext cx="7861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Drawing lines to the correct measurement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30C1753-93B4-354A-87FA-84FD1DFB0A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5949" y="3307031"/>
            <a:ext cx="5371079" cy="9461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E92CF77-5F85-5444-8071-902136A5489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rot="4393905">
            <a:off x="3424515" y="883781"/>
            <a:ext cx="1558369" cy="2374656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CD64AA-5EFC-DE47-BC81-B9BF4879E637}"/>
              </a:ext>
            </a:extLst>
          </p:cNvPr>
          <p:cNvCxnSpPr>
            <a:cxnSpLocks/>
          </p:cNvCxnSpPr>
          <p:nvPr/>
        </p:nvCxnSpPr>
        <p:spPr>
          <a:xfrm>
            <a:off x="3327400" y="3159707"/>
            <a:ext cx="3886200" cy="1"/>
          </a:xfrm>
          <a:prstGeom prst="line">
            <a:avLst/>
          </a:prstGeom>
          <a:ln w="476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76F7919F-4A2C-D746-88C4-1D4BDEC5AB31}"/>
              </a:ext>
            </a:extLst>
          </p:cNvPr>
          <p:cNvSpPr txBox="1"/>
          <p:nvPr/>
        </p:nvSpPr>
        <p:spPr>
          <a:xfrm>
            <a:off x="5066279" y="4983409"/>
            <a:ext cx="4990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2581BD-1F02-1543-9387-9ED38776162B}"/>
              </a:ext>
            </a:extLst>
          </p:cNvPr>
          <p:cNvSpPr txBox="1"/>
          <p:nvPr/>
        </p:nvSpPr>
        <p:spPr>
          <a:xfrm>
            <a:off x="5491958" y="4973051"/>
            <a:ext cx="11347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cm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4A6DC32-2539-FE4A-B947-7399FF381A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9655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48121"/>
    </mc:Choice>
    <mc:Fallback>
      <p:transition spd="slow" advClick="0" advTm="48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0.31875 0.00718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37" y="34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421828" y="877090"/>
            <a:ext cx="210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Task 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D31503-6905-B142-863F-C4FDFA59D0E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8103" y="877090"/>
            <a:ext cx="3734231" cy="522508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480126-55EE-B542-9C4E-1981F2D5407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6018" y="877090"/>
            <a:ext cx="3832866" cy="53446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00996F6-7DEB-D542-B8BF-6D2015F5C9E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84761">
            <a:off x="7149246" y="1696187"/>
            <a:ext cx="5161229" cy="94610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DD29176-9DBC-F649-A9F1-3F1241A912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541" y="1715264"/>
            <a:ext cx="5161229" cy="946104"/>
          </a:xfrm>
          <a:prstGeom prst="rect">
            <a:avLst/>
          </a:prstGeom>
        </p:spPr>
      </p:pic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0398E380-CBE1-7242-A0DB-5F0E199C5EB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20991306"/>
      </p:ext>
    </p:extLst>
  </p:cSld>
  <p:clrMapOvr>
    <a:masterClrMapping/>
  </p:clrMapOvr>
  <p:transition spd="slow" advTm="343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5289F29-6E0A-C448-849B-79BFAF0E6942}"/>
              </a:ext>
            </a:extLst>
          </p:cNvPr>
          <p:cNvSpPr txBox="1"/>
          <p:nvPr/>
        </p:nvSpPr>
        <p:spPr>
          <a:xfrm>
            <a:off x="421828" y="877090"/>
            <a:ext cx="2109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Task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0B71A9-674F-1544-A2D7-2CEF92E9849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9700" y="374650"/>
            <a:ext cx="4292600" cy="61087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A66CCA5-5C10-5248-8EDC-ADD6881C8F3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2214259"/>
      </p:ext>
    </p:extLst>
  </p:cSld>
  <p:clrMapOvr>
    <a:masterClrMapping/>
  </p:clrMapOvr>
  <p:transition spd="slow" advTm="111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024359E3-7374-9240-A301-2224156000A2}"/>
              </a:ext>
            </a:extLst>
          </p:cNvPr>
          <p:cNvSpPr/>
          <p:nvPr/>
        </p:nvSpPr>
        <p:spPr>
          <a:xfrm>
            <a:off x="215900" y="269875"/>
            <a:ext cx="11626850" cy="6318250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022D2C-29EC-CE4B-8C7D-5209F0DD5E3C}"/>
              </a:ext>
            </a:extLst>
          </p:cNvPr>
          <p:cNvSpPr txBox="1"/>
          <p:nvPr/>
        </p:nvSpPr>
        <p:spPr>
          <a:xfrm>
            <a:off x="651564" y="674688"/>
            <a:ext cx="39458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Extension Task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EAE6114-98AF-3D41-A161-702744A230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958930"/>
              </p:ext>
            </p:extLst>
          </p:nvPr>
        </p:nvGraphicFramePr>
        <p:xfrm>
          <a:off x="651565" y="1880394"/>
          <a:ext cx="10515600" cy="2743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15600">
                  <a:extLst>
                    <a:ext uri="{9D8B030D-6E8A-4147-A177-3AD203B41FA5}">
                      <a16:colId xmlns:a16="http://schemas.microsoft.com/office/drawing/2014/main" val="417856293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GB" sz="2000" dirty="0">
                          <a:effectLst/>
                          <a:latin typeface="Comic Sans MS" panose="030F0902030302020204" pitchFamily="66" charset="0"/>
                        </a:rPr>
                        <a:t>1.Measure everyone in your family. Who is the tallest? Who is the shortest?</a:t>
                      </a:r>
                    </a:p>
                    <a:p>
                      <a:pPr algn="l"/>
                      <a:endParaRPr lang="en-GB" sz="2000" dirty="0">
                        <a:effectLst/>
                        <a:latin typeface="Comic Sans MS" panose="030F0902030302020204" pitchFamily="66" charset="0"/>
                      </a:endParaRPr>
                    </a:p>
                    <a:p>
                      <a:pPr algn="l"/>
                      <a:r>
                        <a:rPr lang="en-GB" sz="2000" dirty="0">
                          <a:effectLst/>
                          <a:latin typeface="Comic Sans MS" panose="030F0902030302020204" pitchFamily="66" charset="0"/>
                        </a:rPr>
                        <a:t>2. Measure how tall you are and mark your height with masking tape on the floor. Place objects side by side next to your height. Can you find a combination of objects that measures the same length as your height? </a:t>
                      </a:r>
                    </a:p>
                    <a:p>
                      <a:pPr algn="l"/>
                      <a:endParaRPr lang="en-GB" sz="2000" dirty="0">
                        <a:effectLst/>
                        <a:latin typeface="Comic Sans MS" panose="030F0902030302020204" pitchFamily="66" charset="0"/>
                      </a:endParaRPr>
                    </a:p>
                    <a:p>
                      <a:pPr algn="l"/>
                      <a:r>
                        <a:rPr lang="en-GB" sz="2000" dirty="0">
                          <a:effectLst/>
                          <a:latin typeface="Comic Sans MS" panose="030F0902030302020204" pitchFamily="66" charset="0"/>
                        </a:rPr>
                        <a:t>3. With someone’s help, measure the distance from fingertip to fingertip when you stretch your arms wide. Compare the distances to other members of your family- do you notice anything? </a:t>
                      </a:r>
                      <a:endParaRPr lang="en-GB" sz="2000" dirty="0">
                        <a:effectLst/>
                        <a:latin typeface="Comic Sans MS" panose="030F0902030302020204" pitchFamily="66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4122278877"/>
                  </a:ext>
                </a:extLst>
              </a:tr>
            </a:tbl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42C34A4-79E5-3940-9D8B-8B2FC46B077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691634"/>
      </p:ext>
    </p:extLst>
  </p:cSld>
  <p:clrMapOvr>
    <a:masterClrMapping/>
  </p:clrMapOvr>
  <p:transition spd="slow" advTm="490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0.9|1|0.9|1|1|0.8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.8|2|0.8|1.7|14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6|3.1|1.9|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7|6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15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7|6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1|16.3|15|19.7|6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11.1|16.3|13|9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7.1|2|5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10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7.3|16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9.1|1.4|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14559</TotalTime>
  <Words>436</Words>
  <Application>Microsoft Macintosh PowerPoint</Application>
  <PresentationFormat>Widescreen</PresentationFormat>
  <Paragraphs>131</Paragraphs>
  <Slides>20</Slides>
  <Notes>16</Notes>
  <HiddenSlides>0</HiddenSlides>
  <MMClips>20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Yu Gothic UI</vt:lpstr>
      <vt:lpstr>Arial</vt:lpstr>
      <vt:lpstr>Calibri</vt:lpstr>
      <vt:lpstr>Calibri Light</vt:lpstr>
      <vt:lpstr>Comic Sans MS</vt:lpstr>
      <vt:lpstr>Office Theme</vt:lpstr>
      <vt:lpstr>Monday 1st March 2021</vt:lpstr>
      <vt:lpstr>L.O: To measure in centimeters using a ruler.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Place value (within 50) - week 5</dc:title>
  <dc:creator>PRIMARY STARS EDUCATION</dc:creator>
  <cp:lastModifiedBy>Zoe Bagley</cp:lastModifiedBy>
  <cp:revision>707</cp:revision>
  <dcterms:created xsi:type="dcterms:W3CDTF">2018-08-10T10:44:35Z</dcterms:created>
  <dcterms:modified xsi:type="dcterms:W3CDTF">2021-02-28T17:08:49Z</dcterms:modified>
</cp:coreProperties>
</file>