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62" r:id="rId2"/>
    <p:sldId id="256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79FCC3-2BAD-44B1-A68A-7D604BD7D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514398"/>
            <a:ext cx="10247781" cy="582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93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41F431-A79C-4998-8B9F-A75E40B7A1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5987"/>
            <a:ext cx="12192000" cy="51461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0D2F6E-EF85-418E-A073-5A3C9B820AB1}"/>
              </a:ext>
            </a:extLst>
          </p:cNvPr>
          <p:cNvSpPr txBox="1"/>
          <p:nvPr/>
        </p:nvSpPr>
        <p:spPr>
          <a:xfrm>
            <a:off x="3238499" y="428625"/>
            <a:ext cx="5248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Rues for adding </a:t>
            </a:r>
            <a:r>
              <a:rPr lang="en-GB" sz="4000" dirty="0" err="1">
                <a:latin typeface="Comic Sans MS" panose="030F0702030302020204" pitchFamily="66" charset="0"/>
              </a:rPr>
              <a:t>ing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462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70992E9-21DB-4B78-B154-517F1B2F9E35}"/>
              </a:ext>
            </a:extLst>
          </p:cNvPr>
          <p:cNvSpPr/>
          <p:nvPr/>
        </p:nvSpPr>
        <p:spPr>
          <a:xfrm>
            <a:off x="3552825" y="323850"/>
            <a:ext cx="49334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Rues for adding </a:t>
            </a:r>
            <a:r>
              <a:rPr lang="en-GB" sz="4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ing</a:t>
            </a:r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EB6609-CA3D-49A9-B27C-E39BFC39E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52844"/>
            <a:ext cx="12192000" cy="556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87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007B42-7B63-42C4-B238-7DD3BF88B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22304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7DC751-8409-4B9B-A3E7-4B38C83B5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2230438"/>
            <a:ext cx="9821292" cy="462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47930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10</TotalTime>
  <Words>8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Comic Sans MS</vt:lpstr>
      <vt:lpstr>Gill Sans MT</vt:lpstr>
      <vt:lpstr>Parcel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2020-11-18T20:24:24Z</dcterms:created>
  <dcterms:modified xsi:type="dcterms:W3CDTF">2020-11-18T20:34:37Z</dcterms:modified>
</cp:coreProperties>
</file>