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56" r:id="rId3"/>
    <p:sldId id="261" r:id="rId4"/>
    <p:sldId id="260" r:id="rId5"/>
    <p:sldId id="259" r:id="rId6"/>
    <p:sldId id="265" r:id="rId7"/>
    <p:sldId id="258" r:id="rId8"/>
    <p:sldId id="257" r:id="rId9"/>
    <p:sldId id="263" r:id="rId10"/>
    <p:sldId id="266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9770"/>
    <p:restoredTop sz="94643"/>
  </p:normalViewPr>
  <p:slideViewPr>
    <p:cSldViewPr snapToGrid="0" snapToObjects="1">
      <p:cViewPr varScale="1">
        <p:scale>
          <a:sx n="84" d="100"/>
          <a:sy n="84" d="100"/>
        </p:scale>
        <p:origin x="200" y="9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0C2C2-78C8-AD4A-B86A-BE12C5248A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E7F0F3-8409-B14F-A854-DED84767A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00145-5912-A145-A8A9-3FB0D48B1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7C2C5-72F0-E84E-B7A8-676E7B736E4A}" type="datetimeFigureOut">
              <a:rPr lang="en-US" smtClean="0"/>
              <a:t>1/6/21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128201-C1DE-BD41-BC28-34C894FBB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D5900B-3454-F742-9686-6A2C7DE30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BCDF-0260-D54C-A1E0-0AD26AAC06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489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6C25F-70BC-3C4E-A2DB-D3508BB52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650EA-8CF0-2E4C-9599-7715F96D1C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ED1D4B-8720-634E-830F-5FCFA115F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7C2C5-72F0-E84E-B7A8-676E7B736E4A}" type="datetimeFigureOut">
              <a:rPr lang="en-US" smtClean="0"/>
              <a:t>1/6/21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87812A-16A6-184E-BDED-A430885E6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866CC3-03EB-E64F-A643-5A806BA96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BCDF-0260-D54C-A1E0-0AD26AAC06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468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942F7-F887-AD48-AFDB-42906B217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8130FF-A433-5A48-B1B0-B8AF35241E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64EEA-DDA5-A045-A575-CDE9151DC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7C2C5-72F0-E84E-B7A8-676E7B736E4A}" type="datetimeFigureOut">
              <a:rPr lang="en-US" smtClean="0"/>
              <a:t>1/6/21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1C0FD-C926-CF48-8F33-F30CCD9C3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5E328C-03C1-264D-BC97-94DDF2191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BCDF-0260-D54C-A1E0-0AD26AAC06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702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11DEF-C161-E04B-8C08-5662C3FCE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6E0A1B-27EB-8944-858C-2CBEB9EBDC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7B2187-355C-BC45-840E-A462B7A227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5F55A1-25E9-6749-976D-B28205891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7C2C5-72F0-E84E-B7A8-676E7B736E4A}" type="datetimeFigureOut">
              <a:rPr lang="en-US" smtClean="0"/>
              <a:t>1/6/21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EC27B1-1DEA-C745-A4A0-819884FEF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D1A3-6664-EC44-ACEE-BC5E4E35C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BCDF-0260-D54C-A1E0-0AD26AAC06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388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81C27-682B-5E42-A462-C49191834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2FBA0A-E8DC-BE4E-AAD7-CA8EC00BC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11BDE7-D898-3F4C-9976-76470AED3F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3D52EE-ABB1-6E4B-90FB-CA0CC4C9F0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223945-1494-D44F-9890-462B41BDCC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AF78D4-12AF-7441-BE26-133F9064C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7C2C5-72F0-E84E-B7A8-676E7B736E4A}" type="datetimeFigureOut">
              <a:rPr lang="en-US" smtClean="0"/>
              <a:t>1/6/21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5C373A-10CE-8041-96F1-444DAF1D3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3769A4-EDA4-5B47-BD57-172D3AB3A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BCDF-0260-D54C-A1E0-0AD26AAC06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54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E726B-0023-754A-B963-B0E41DB5E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865385-1C0B-CD47-BBC2-8DC00CAAE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7C2C5-72F0-E84E-B7A8-676E7B736E4A}" type="datetimeFigureOut">
              <a:rPr lang="en-US" smtClean="0"/>
              <a:t>1/6/21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9C893D-9D58-5C46-B876-A98752401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9BDE81-0598-3E4A-A40D-13038AD59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BCDF-0260-D54C-A1E0-0AD26AAC06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359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E86E0-7F91-7046-8DFC-E882049EA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7C2C5-72F0-E84E-B7A8-676E7B736E4A}" type="datetimeFigureOut">
              <a:rPr lang="en-US" smtClean="0"/>
              <a:t>1/6/21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D73D162-548A-6640-A6CA-7F036FC61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B0ACCD-5462-9445-9DC5-85C4687D1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BCDF-0260-D54C-A1E0-0AD26AAC06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782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D64E77-974B-0E40-91AD-EAD7591CC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37F24-C88D-DA4F-94D9-9F05B115C0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C81E9E-2609-4E49-91B0-979855C139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32BD8D-3EE3-A84A-BCE2-8ABB28C07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7C2C5-72F0-E84E-B7A8-676E7B736E4A}" type="datetimeFigureOut">
              <a:rPr lang="en-US" smtClean="0"/>
              <a:t>1/6/21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FDF1DB-8C7D-BC4A-8CD7-365229544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384628-560A-8143-BE4B-70E05F793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BCDF-0260-D54C-A1E0-0AD26AAC06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082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CD8BF-CA23-6342-B2EC-B34247F04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DB343A-53F2-7E42-BC63-990171D9F8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53B4C0-8016-0049-BB53-89328A95C6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5816F3-4046-9948-9C5D-FE735E7C0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7C2C5-72F0-E84E-B7A8-676E7B736E4A}" type="datetimeFigureOut">
              <a:rPr lang="en-US" smtClean="0"/>
              <a:t>1/6/21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226041-ADFA-9043-9214-18F52129A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B4FC85-7BBE-5742-9309-AB959D8E1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BCDF-0260-D54C-A1E0-0AD26AAC06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960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23992-3E00-8D45-AAEB-4CC653531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35836E-DDA2-4E40-82B4-599D88DD8A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411A58-FD04-9A4B-8929-DCF2C8DA4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7C2C5-72F0-E84E-B7A8-676E7B736E4A}" type="datetimeFigureOut">
              <a:rPr lang="en-US" smtClean="0"/>
              <a:t>1/6/21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37B79-B0BA-9D41-8D5E-7B3D3CA51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414AF5-8067-144E-A218-9654DAA6C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BCDF-0260-D54C-A1E0-0AD26AAC06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332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81DBC3-2963-F442-A3EA-5B1582C286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06CB1B-1EBC-D148-A972-63E180DE99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D086D-39E4-DE42-935A-C410C302E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7C2C5-72F0-E84E-B7A8-676E7B736E4A}" type="datetimeFigureOut">
              <a:rPr lang="en-US" smtClean="0"/>
              <a:t>1/6/21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5AAC81-0FAE-A04A-AF95-9232B7B1F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780946-B302-364D-8881-C2A0BFED0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BCDF-0260-D54C-A1E0-0AD26AAC06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970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9A5E30-29F2-924E-8A65-1A0C3AF34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A3C6F7-93BC-4E47-A9A7-CC7EC3C3A9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A1192B-5AF3-2D4F-87F1-D94B395DD6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7C2C5-72F0-E84E-B7A8-676E7B736E4A}" type="datetimeFigureOut">
              <a:rPr lang="en-US" smtClean="0"/>
              <a:t>1/6/21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5B1FAB-CA55-CB4C-9B14-826EB77F49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263C00-A6E4-2E44-BF3B-B9AF9989CE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74BCDF-0260-D54C-A1E0-0AD26AAC06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202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1.png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tiff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slideLayout" Target="../slideLayouts/slideLayout1.xml"/><Relationship Id="rId7" Type="http://schemas.openxmlformats.org/officeDocument/2006/relationships/hyperlink" Target="http://physics.stackexchange.com/questions/176465/does-the-lorentz-force-law-explain-flemings-left-hand-motor-rule-and-the-right-h/275354" TargetMode="Externa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jpg"/><Relationship Id="rId5" Type="http://schemas.openxmlformats.org/officeDocument/2006/relationships/image" Target="../media/image3.png"/><Relationship Id="rId10" Type="http://schemas.openxmlformats.org/officeDocument/2006/relationships/image" Target="../media/image1.png"/><Relationship Id="rId4" Type="http://schemas.openxmlformats.org/officeDocument/2006/relationships/image" Target="../media/image4.png"/><Relationship Id="rId9" Type="http://schemas.openxmlformats.org/officeDocument/2006/relationships/hyperlink" Target="https://en.wikipedia.org/wiki/Manipulative_(mathematics)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6.m4a"/><Relationship Id="rId7" Type="http://schemas.openxmlformats.org/officeDocument/2006/relationships/hyperlink" Target="https://www.goodfreephotos.com/vector-images/big-pencil-vector-art.png.php" TargetMode="External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7.m4a"/><Relationship Id="rId7" Type="http://schemas.openxmlformats.org/officeDocument/2006/relationships/hyperlink" Target="https://pixabay.com/en/pointing-finger-bold-hand-white-306738/" TargetMode="External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8.m4a"/><Relationship Id="rId7" Type="http://schemas.openxmlformats.org/officeDocument/2006/relationships/hyperlink" Target="https://pixabay.com/en/pointing-finger-bold-hand-white-306738/" TargetMode="External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9.m4a"/><Relationship Id="rId7" Type="http://schemas.openxmlformats.org/officeDocument/2006/relationships/hyperlink" Target="https://pixabay.com/en/pointing-finger-bold-hand-white-306738/" TargetMode="External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10.m4a"/><Relationship Id="rId7" Type="http://schemas.openxmlformats.org/officeDocument/2006/relationships/hyperlink" Target="https://pixabay.com/en/pointing-finger-bold-hand-white-306738/" TargetMode="External"/><Relationship Id="rId2" Type="http://schemas.microsoft.com/office/2007/relationships/media" Target="../media/media10.m4a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26C67-4FCC-E544-8422-64DCD881B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364" y="915698"/>
            <a:ext cx="3622964" cy="1325563"/>
          </a:xfrm>
        </p:spPr>
        <p:txBody>
          <a:bodyPr/>
          <a:lstStyle/>
          <a:p>
            <a:r>
              <a:rPr lang="en-US" dirty="0">
                <a:latin typeface="Comic Sans MS" panose="030F0902030302020204" pitchFamily="66" charset="0"/>
              </a:rPr>
              <a:t>Thursday</a:t>
            </a:r>
            <a:br>
              <a:rPr lang="en-US" dirty="0">
                <a:latin typeface="Comic Sans MS" panose="030F0902030302020204" pitchFamily="66" charset="0"/>
              </a:rPr>
            </a:br>
            <a:r>
              <a:rPr lang="en-US" dirty="0">
                <a:latin typeface="Comic Sans MS" panose="030F0902030302020204" pitchFamily="66" charset="0"/>
              </a:rPr>
              <a:t>  07.01.21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A67B3C-4D8B-7042-BDE6-3379121BCD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12769" y="293003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>
                <a:latin typeface="Comic Sans MS" panose="030F0902030302020204" pitchFamily="66" charset="0"/>
              </a:rPr>
              <a:t>L.O: To add two digits together.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24DA410-EFD9-8545-8156-9E00A0C7ED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432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469"/>
    </mc:Choice>
    <mc:Fallback>
      <p:transition spd="slow" advTm="174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87D24-67BD-8649-9B99-E4B84EB1BC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4EF91C-1760-FE4A-AE3C-8AB21B4844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4CCF4B-705C-F146-A78B-A6D0CDC6D0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0301" y="1512888"/>
            <a:ext cx="7823200" cy="41783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04F8D3B-B261-E743-BDC6-F48E4C3D2F8B}"/>
              </a:ext>
            </a:extLst>
          </p:cNvPr>
          <p:cNvSpPr txBox="1"/>
          <p:nvPr/>
        </p:nvSpPr>
        <p:spPr>
          <a:xfrm>
            <a:off x="4881562" y="584666"/>
            <a:ext cx="2428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accent1"/>
                </a:solidFill>
                <a:latin typeface="Comic Sans MS" panose="030F0902030302020204" pitchFamily="66" charset="0"/>
              </a:rPr>
              <a:t>Starter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F999A7D-EF3C-0344-BEEC-04FDC1FE73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932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310"/>
    </mc:Choice>
    <mc:Fallback>
      <p:transition spd="slow" advTm="26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4CCF4B-705C-F146-A78B-A6D0CDC6D0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351" y="1616759"/>
            <a:ext cx="4868694" cy="26003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04F8D3B-B261-E743-BDC6-F48E4C3D2F8B}"/>
              </a:ext>
            </a:extLst>
          </p:cNvPr>
          <p:cNvSpPr txBox="1"/>
          <p:nvPr/>
        </p:nvSpPr>
        <p:spPr>
          <a:xfrm>
            <a:off x="4881562" y="584666"/>
            <a:ext cx="2428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accent1"/>
                </a:solidFill>
                <a:latin typeface="Comic Sans MS" panose="030F0902030302020204" pitchFamily="66" charset="0"/>
              </a:rPr>
              <a:t>Starter</a:t>
            </a:r>
          </a:p>
        </p:txBody>
      </p:sp>
      <p:pic>
        <p:nvPicPr>
          <p:cNvPr id="7" name="Picture 2" descr="PasteboardData.pdf">
            <a:extLst>
              <a:ext uri="{FF2B5EF4-FFF2-40B4-BE49-F238E27FC236}">
                <a16:creationId xmlns:a16="http://schemas.microsoft.com/office/drawing/2014/main" id="{DF5B3AB4-08C0-AE4E-88F6-B553615FB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428" y="907831"/>
            <a:ext cx="5681495" cy="579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56D0B6FE-4DD1-F946-B0F6-3F9BE134EF70}"/>
              </a:ext>
            </a:extLst>
          </p:cNvPr>
          <p:cNvSpPr/>
          <p:nvPr/>
        </p:nvSpPr>
        <p:spPr>
          <a:xfrm>
            <a:off x="8076943" y="1288474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3C443BE-E08F-E34E-B7DF-DDA609AFF9BD}"/>
              </a:ext>
            </a:extLst>
          </p:cNvPr>
          <p:cNvSpPr/>
          <p:nvPr/>
        </p:nvSpPr>
        <p:spPr>
          <a:xfrm>
            <a:off x="10716511" y="1288473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859EB92-170E-CD41-87B3-6A9769A20377}"/>
              </a:ext>
            </a:extLst>
          </p:cNvPr>
          <p:cNvSpPr/>
          <p:nvPr/>
        </p:nvSpPr>
        <p:spPr>
          <a:xfrm>
            <a:off x="8076942" y="1788536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862D1C7-6B1A-AD48-9CAA-53BCB51F9A33}"/>
              </a:ext>
            </a:extLst>
          </p:cNvPr>
          <p:cNvSpPr/>
          <p:nvPr/>
        </p:nvSpPr>
        <p:spPr>
          <a:xfrm>
            <a:off x="10716511" y="1788535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1676474-293F-1641-AFC8-C61E20411606}"/>
              </a:ext>
            </a:extLst>
          </p:cNvPr>
          <p:cNvSpPr/>
          <p:nvPr/>
        </p:nvSpPr>
        <p:spPr>
          <a:xfrm>
            <a:off x="8076941" y="2288598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3C616A0-363B-2E43-8174-7E8128A68A2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8072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590"/>
    </mc:Choice>
    <mc:Fallback>
      <p:transition spd="slow" advTm="315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04F8D3B-B261-E743-BDC6-F48E4C3D2F8B}"/>
              </a:ext>
            </a:extLst>
          </p:cNvPr>
          <p:cNvSpPr txBox="1"/>
          <p:nvPr/>
        </p:nvSpPr>
        <p:spPr>
          <a:xfrm>
            <a:off x="4881562" y="584666"/>
            <a:ext cx="2428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accent1"/>
                </a:solidFill>
                <a:latin typeface="Comic Sans MS" panose="030F0902030302020204" pitchFamily="66" charset="0"/>
              </a:rPr>
              <a:t>Starter</a:t>
            </a:r>
          </a:p>
        </p:txBody>
      </p:sp>
      <p:pic>
        <p:nvPicPr>
          <p:cNvPr id="7" name="Picture 2" descr="PasteboardData.pdf">
            <a:extLst>
              <a:ext uri="{FF2B5EF4-FFF2-40B4-BE49-F238E27FC236}">
                <a16:creationId xmlns:a16="http://schemas.microsoft.com/office/drawing/2014/main" id="{DF5B3AB4-08C0-AE4E-88F6-B553615FB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891" y="939119"/>
            <a:ext cx="5681495" cy="579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56D0B6FE-4DD1-F946-B0F6-3F9BE134EF70}"/>
              </a:ext>
            </a:extLst>
          </p:cNvPr>
          <p:cNvSpPr/>
          <p:nvPr/>
        </p:nvSpPr>
        <p:spPr>
          <a:xfrm>
            <a:off x="5063527" y="1304130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3C443BE-E08F-E34E-B7DF-DDA609AFF9BD}"/>
              </a:ext>
            </a:extLst>
          </p:cNvPr>
          <p:cNvSpPr/>
          <p:nvPr/>
        </p:nvSpPr>
        <p:spPr>
          <a:xfrm>
            <a:off x="7702378" y="1288472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859EB92-170E-CD41-87B3-6A9769A20377}"/>
              </a:ext>
            </a:extLst>
          </p:cNvPr>
          <p:cNvSpPr/>
          <p:nvPr/>
        </p:nvSpPr>
        <p:spPr>
          <a:xfrm>
            <a:off x="5063527" y="1804568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862D1C7-6B1A-AD48-9CAA-53BCB51F9A33}"/>
              </a:ext>
            </a:extLst>
          </p:cNvPr>
          <p:cNvSpPr/>
          <p:nvPr/>
        </p:nvSpPr>
        <p:spPr>
          <a:xfrm>
            <a:off x="7702377" y="1788535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1676474-293F-1641-AFC8-C61E20411606}"/>
              </a:ext>
            </a:extLst>
          </p:cNvPr>
          <p:cNvSpPr/>
          <p:nvPr/>
        </p:nvSpPr>
        <p:spPr>
          <a:xfrm>
            <a:off x="5063527" y="2304631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3C56B16-4B61-F64B-B3C2-F82ECC539CB6}"/>
              </a:ext>
            </a:extLst>
          </p:cNvPr>
          <p:cNvSpPr/>
          <p:nvPr/>
        </p:nvSpPr>
        <p:spPr>
          <a:xfrm>
            <a:off x="7702376" y="2304630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D0A752E-FC8F-F94B-A147-89230BAB74D8}"/>
              </a:ext>
            </a:extLst>
          </p:cNvPr>
          <p:cNvSpPr/>
          <p:nvPr/>
        </p:nvSpPr>
        <p:spPr>
          <a:xfrm>
            <a:off x="7702376" y="2820725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4C3D2A3-53A7-0748-8F86-747BF80EC1BB}"/>
              </a:ext>
            </a:extLst>
          </p:cNvPr>
          <p:cNvSpPr/>
          <p:nvPr/>
        </p:nvSpPr>
        <p:spPr>
          <a:xfrm>
            <a:off x="7702376" y="3336820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0D0BE1F-7A87-2A44-A1CF-001AEA060F7C}"/>
              </a:ext>
            </a:extLst>
          </p:cNvPr>
          <p:cNvSpPr/>
          <p:nvPr/>
        </p:nvSpPr>
        <p:spPr>
          <a:xfrm>
            <a:off x="5063527" y="2804694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B17797F-CAB2-3542-BF32-F827E9F6C794}"/>
              </a:ext>
            </a:extLst>
          </p:cNvPr>
          <p:cNvSpPr/>
          <p:nvPr/>
        </p:nvSpPr>
        <p:spPr>
          <a:xfrm>
            <a:off x="5062188" y="3336819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DA503CF-EE76-9E49-9052-32F35A2F7AC9}"/>
              </a:ext>
            </a:extLst>
          </p:cNvPr>
          <p:cNvSpPr/>
          <p:nvPr/>
        </p:nvSpPr>
        <p:spPr>
          <a:xfrm>
            <a:off x="5062187" y="3888077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1216FD8-9ED9-4147-B804-9060E6CEBAA9}"/>
              </a:ext>
            </a:extLst>
          </p:cNvPr>
          <p:cNvSpPr/>
          <p:nvPr/>
        </p:nvSpPr>
        <p:spPr>
          <a:xfrm>
            <a:off x="7614552" y="3946131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F3C66AE3-3519-2246-8885-D5588CA75FFD}"/>
              </a:ext>
            </a:extLst>
          </p:cNvPr>
          <p:cNvSpPr/>
          <p:nvPr/>
        </p:nvSpPr>
        <p:spPr>
          <a:xfrm>
            <a:off x="5003088" y="4471397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9A74D330-B6F1-4D45-90C0-A4787095A7B0}"/>
              </a:ext>
            </a:extLst>
          </p:cNvPr>
          <p:cNvSpPr/>
          <p:nvPr/>
        </p:nvSpPr>
        <p:spPr>
          <a:xfrm>
            <a:off x="7614552" y="4471397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D8DDDD5-6E5F-BA4E-85A9-4F14F8A760F3}"/>
              </a:ext>
            </a:extLst>
          </p:cNvPr>
          <p:cNvSpPr/>
          <p:nvPr/>
        </p:nvSpPr>
        <p:spPr>
          <a:xfrm>
            <a:off x="4989499" y="5003522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1197B24-E40C-944A-A88E-269FEF0F1741}"/>
              </a:ext>
            </a:extLst>
          </p:cNvPr>
          <p:cNvSpPr/>
          <p:nvPr/>
        </p:nvSpPr>
        <p:spPr>
          <a:xfrm>
            <a:off x="7614552" y="5003522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710962B-F28C-A642-B65D-B13919F528EA}"/>
              </a:ext>
            </a:extLst>
          </p:cNvPr>
          <p:cNvSpPr/>
          <p:nvPr/>
        </p:nvSpPr>
        <p:spPr>
          <a:xfrm>
            <a:off x="4989498" y="5535647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34A6906B-B6F0-E345-A05B-B069D18DEFEF}"/>
              </a:ext>
            </a:extLst>
          </p:cNvPr>
          <p:cNvSpPr/>
          <p:nvPr/>
        </p:nvSpPr>
        <p:spPr>
          <a:xfrm>
            <a:off x="7614552" y="5535646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6AF242DD-B245-874F-A5FC-5036143B6794}"/>
              </a:ext>
            </a:extLst>
          </p:cNvPr>
          <p:cNvSpPr/>
          <p:nvPr/>
        </p:nvSpPr>
        <p:spPr>
          <a:xfrm>
            <a:off x="4999831" y="6035933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0857B68E-ACDF-F941-AAE0-DDCADB9620C5}"/>
              </a:ext>
            </a:extLst>
          </p:cNvPr>
          <p:cNvSpPr/>
          <p:nvPr/>
        </p:nvSpPr>
        <p:spPr>
          <a:xfrm>
            <a:off x="7614552" y="6043762"/>
            <a:ext cx="428625" cy="5000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7578D07-E62C-2049-A562-E2561A29FD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869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155"/>
    </mc:Choice>
    <mc:Fallback>
      <p:transition spd="slow" advTm="26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2" grpId="1" animBg="1"/>
      <p:bldP spid="18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asteboardData.pdf">
            <a:extLst>
              <a:ext uri="{FF2B5EF4-FFF2-40B4-BE49-F238E27FC236}">
                <a16:creationId xmlns:a16="http://schemas.microsoft.com/office/drawing/2014/main" id="{48152B37-E20B-C84E-8923-6A76F533F8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14" y="1542334"/>
            <a:ext cx="4802744" cy="1713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FB62DF-75ED-0A43-A89C-180BA437D29F}"/>
              </a:ext>
            </a:extLst>
          </p:cNvPr>
          <p:cNvSpPr txBox="1"/>
          <p:nvPr/>
        </p:nvSpPr>
        <p:spPr>
          <a:xfrm>
            <a:off x="1199408" y="404321"/>
            <a:ext cx="84529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Remember we can use these to help us add.</a:t>
            </a:r>
          </a:p>
        </p:txBody>
      </p:sp>
      <p:pic>
        <p:nvPicPr>
          <p:cNvPr id="7" name="Picture 2" descr="PasteboardData.pdf">
            <a:extLst>
              <a:ext uri="{FF2B5EF4-FFF2-40B4-BE49-F238E27FC236}">
                <a16:creationId xmlns:a16="http://schemas.microsoft.com/office/drawing/2014/main" id="{92E838AE-D319-A848-A0D4-D69835A047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068" y="1422070"/>
            <a:ext cx="2750345" cy="2805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B2850BA-B7E3-784A-883C-56E273CE4C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02525" y="3602039"/>
            <a:ext cx="3512968" cy="234197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E2BA696-F5C4-D844-AE4E-B86B5C9058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435287" y="4474311"/>
            <a:ext cx="2350624" cy="192323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85A2F29-DAC5-FB4A-8F9B-BE91B4614C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582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013"/>
    </mc:Choice>
    <mc:Fallback>
      <p:transition spd="slow" advTm="370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asteboardData.pdf">
            <a:extLst>
              <a:ext uri="{FF2B5EF4-FFF2-40B4-BE49-F238E27FC236}">
                <a16:creationId xmlns:a16="http://schemas.microsoft.com/office/drawing/2014/main" id="{192C8BBD-1D67-8843-9F6B-218AEA00D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03" y="128640"/>
            <a:ext cx="10554704" cy="37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F49BE0-DB31-5B44-B166-2E52C8AD45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307483" y="2011609"/>
            <a:ext cx="510227" cy="51022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D85173A-CAE0-3A49-99DA-F1B3831949CE}"/>
              </a:ext>
            </a:extLst>
          </p:cNvPr>
          <p:cNvSpPr txBox="1"/>
          <p:nvPr/>
        </p:nvSpPr>
        <p:spPr>
          <a:xfrm>
            <a:off x="3562597" y="4191990"/>
            <a:ext cx="24106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Comic Sans MS" panose="030F0902030302020204" pitchFamily="66" charset="0"/>
              </a:rPr>
              <a:t>9 + 5 =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0E5A4C-3074-5048-B30B-CA3889A20B6E}"/>
              </a:ext>
            </a:extLst>
          </p:cNvPr>
          <p:cNvSpPr txBox="1"/>
          <p:nvPr/>
        </p:nvSpPr>
        <p:spPr>
          <a:xfrm>
            <a:off x="6096000" y="4144488"/>
            <a:ext cx="12310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Comic Sans MS" panose="030F0902030302020204" pitchFamily="66" charset="0"/>
              </a:rPr>
              <a:t>14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83A005F8-6970-0B4A-8BD5-DA69190E4B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800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188"/>
    </mc:Choice>
    <mc:Fallback>
      <p:transition spd="slow" advTm="311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repeatCount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3 -0.0132 L 0.01263 -0.01297 C 0.01627 -0.03264 0.0138 -0.02408 0.0194 -0.03912 L 0.02135 -0.04422 C 0.022 -0.04607 0.02226 -0.04838 0.0233 -0.04954 C 0.03086 -0.05834 0.02695 -0.0551 0.03502 -0.05996 L 0.03789 -0.06158 L 0.04075 -0.06343 C 0.04179 -0.06274 0.04297 -0.06274 0.04375 -0.06158 C 0.04583 -0.05857 0.04609 -0.05371 0.04661 -0.04954 C 0.04531 -0.03727 0.04622 -0.04352 0.04375 -0.03056 L 0.04271 -0.02524 L 0.04179 -0.02014 C 0.0414 -0.02176 0.04075 -0.02338 0.04075 -0.02524 C 0.04075 -0.02709 0.04153 -0.02871 0.04179 -0.03056 C 0.04219 -0.03334 0.04245 -0.03635 0.04271 -0.03912 C 0.0431 -0.0419 0.04505 -0.05556 0.0457 -0.05649 C 0.05403 -0.06621 0.04349 -0.0544 0.05156 -0.06158 C 0.0526 -0.0625 0.05338 -0.06436 0.05442 -0.06505 C 0.05638 -0.06621 0.05833 -0.06621 0.06028 -0.06667 C 0.06719 -0.06528 0.06758 -0.06875 0.07005 -0.05996 C 0.07044 -0.05834 0.0707 -0.05649 0.07096 -0.05463 C 0.0707 -0.05 0.07057 -0.04098 0.06901 -0.03565 C 0.06849 -0.0338 0.06771 -0.03218 0.06705 -0.03056 C 0.06705 -0.03033 0.06823 -0.03403 0.06901 -0.03565 C 0.07083 -0.03936 0.07291 -0.0426 0.07487 -0.04607 C 0.07591 -0.04769 0.07656 -0.05047 0.07786 -0.05116 L 0.08073 -0.05301 C 0.08411 -0.05695 0.08633 -0.06112 0.0914 -0.05463 C 0.0931 -0.05255 0.09336 -0.04422 0.09336 -0.04399 C 0.0931 -0.04075 0.09297 -0.03727 0.09245 -0.03403 C 0.09192 -0.03033 0.08997 -0.01991 0.09049 -0.02362 C 0.09075 -0.0257 0.09179 -0.03311 0.09245 -0.03565 C 0.09297 -0.0375 0.09388 -0.03889 0.0944 -0.04075 C 0.0957 -0.04561 0.09479 -0.04746 0.09726 -0.05116 C 0.09909 -0.05394 0.10117 -0.05579 0.10312 -0.05811 C 0.10416 -0.05926 0.10495 -0.06088 0.10612 -0.06158 L 0.11198 -0.06505 C 0.11328 -0.06459 0.11497 -0.06505 0.11588 -0.06343 C 0.11719 -0.06065 0.11719 -0.05649 0.11771 -0.05301 C 0.11927 -0.04491 0.11849 -0.04954 0.11966 -0.03912 C 0.1194 -0.03681 0.11914 -0.0345 0.11875 -0.03218 C 0.1181 -0.02871 0.11562 -0.01875 0.11679 -0.02176 L 0.1207 -0.03218 L 0.12265 -0.03727 C 0.12435 -0.04653 0.12304 -0.04098 0.12747 -0.05301 C 0.12812 -0.05463 0.12851 -0.05695 0.12942 -0.05811 C 0.13047 -0.05926 0.13125 -0.06065 0.13242 -0.06158 C 0.13424 -0.06297 0.13828 -0.06505 0.13828 -0.06482 C 0.13958 -0.06459 0.14101 -0.06482 0.14219 -0.06343 C 0.14427 -0.06042 0.14258 -0.05602 0.14219 -0.05301 C 0.14179 -0.0507 0.14153 -0.04838 0.14114 -0.04607 C 0.14153 -0.03797 0.14153 -0.02987 0.14219 -0.02176 C 0.14219 -0.01991 0.14284 -0.01829 0.1431 -0.01667 C 0.14414 -0.01019 0.14401 -0.01181 0.14401 -0.00787 " pathEditMode="relative" rAng="0" ptsTypes="AAAAAAAAAAAAAAAAAAAAAAAAAAAAAAAAAAAAAAAAAAAAAAAAAAAAAAA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62" y="-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asteboardData.pdf">
            <a:extLst>
              <a:ext uri="{FF2B5EF4-FFF2-40B4-BE49-F238E27FC236}">
                <a16:creationId xmlns:a16="http://schemas.microsoft.com/office/drawing/2014/main" id="{192C8BBD-1D67-8843-9F6B-218AEA00D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505" y="-203340"/>
            <a:ext cx="11020663" cy="3932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9E33589-D190-D34D-B2C8-FBD91E68F5C7}"/>
              </a:ext>
            </a:extLst>
          </p:cNvPr>
          <p:cNvSpPr txBox="1"/>
          <p:nvPr/>
        </p:nvSpPr>
        <p:spPr>
          <a:xfrm>
            <a:off x="3146960" y="4025736"/>
            <a:ext cx="28619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Comic Sans MS" panose="030F0902030302020204" pitchFamily="66" charset="0"/>
              </a:rPr>
              <a:t>12 + 6 =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4DFCE5-EA11-FA4E-BA4A-301B143FF40C}"/>
              </a:ext>
            </a:extLst>
          </p:cNvPr>
          <p:cNvSpPr txBox="1"/>
          <p:nvPr/>
        </p:nvSpPr>
        <p:spPr>
          <a:xfrm>
            <a:off x="5723667" y="4025736"/>
            <a:ext cx="9188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latin typeface="Comic Sans MS" panose="030F0902030302020204" pitchFamily="66" charset="0"/>
              </a:rPr>
              <a:t>18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F914262-B2E0-A947-81F2-767C5BAABF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 rot="13216546">
            <a:off x="4280891" y="1753024"/>
            <a:ext cx="362362" cy="513079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5CD08C4-889A-2A46-A738-B71FD62B1D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49319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650"/>
    </mc:Choice>
    <mc:Fallback>
      <p:transition spd="slow" advTm="286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3 0.06042 L -0.00573 0.06042 C -0.00599 0.0551 -0.00612 0.04977 -0.00664 0.04468 C -0.00678 0.04283 -0.00756 0.04144 -0.00756 0.03959 C -0.00756 0.02385 -0.00717 0.00834 -0.00664 -0.00717 C -0.00651 -0.00972 -0.00599 -0.0118 -0.00573 -0.01412 C -0.00443 -0.02129 -0.00417 -0.02453 -0.00183 -0.02986 C -0.00092 -0.03171 4.375E-6 -0.03356 0.00117 -0.03495 C 0.00195 -0.03611 0.00312 -0.03611 0.00403 -0.0368 C 0.00599 -0.03912 0.00768 -0.04236 0.00989 -0.04375 C 0.01093 -0.04421 0.01197 -0.04467 0.01289 -0.04537 C 0.02044 -0.05208 0.01132 -0.04629 0.01875 -0.05046 C 0.02031 -0.05 0.02213 -0.05046 0.02356 -0.04884 C 0.02434 -0.04791 0.02447 -0.04537 0.02447 -0.04375 C 0.02447 -0.03564 0.02421 -0.02731 0.02356 -0.01944 C 0.0233 -0.01574 0.02226 -0.0125 0.02161 -0.00902 L 0.02057 -0.0037 L 0.01966 0.00139 C 0.01992 0.00996 0.01979 0.01875 0.02057 0.02732 C 0.02083 0.02963 0.02135 0.02269 0.02161 0.02037 C 0.022 0.0176 0.02226 0.01459 0.02252 0.01181 C 0.02317 0.00718 0.02369 0.00255 0.02447 -0.00208 C 0.02513 -0.00555 0.02474 -0.01041 0.02643 -0.0125 L 0.02942 -0.01597 C 0.03007 -0.01759 0.03046 -0.01967 0.03138 -0.02106 C 0.0332 -0.02453 0.03476 -0.025 0.03724 -0.02638 C 0.04075 -0.02546 0.04518 -0.02662 0.04791 -0.02106 C 0.04947 -0.01805 0.05182 -0.01064 0.05182 -0.01064 C 0.05364 0.00186 0.05364 -0.00115 0.05182 0.01875 C 0.05143 0.02223 0.05052 0.0257 0.04987 0.02917 L 0.04882 0.03426 C 0.04856 0.03264 0.04778 0.03102 0.04791 0.02917 C 0.04804 0.02709 0.04934 0.02593 0.04987 0.02385 C 0.05065 0.02061 0.05117 0.0169 0.05182 0.01343 C 0.05416 0.00116 0.0513 0.01667 0.05377 0.00139 C 0.05403 -0.00046 0.05442 -0.00208 0.05468 -0.0037 C 0.05507 -0.00601 0.05507 -0.00856 0.05572 -0.01064 C 0.05781 -0.01805 0.0608 -0.02523 0.06549 -0.02801 L 0.06836 -0.02986 C 0.06901 -0.02801 0.06979 -0.02638 0.07031 -0.02453 C 0.072 -0.01851 0.07213 -0.00671 0.07226 -0.00208 C 0.07369 0.03635 0.07161 0.01945 0.07421 0.03774 C 0.07447 0.0338 0.07474 0.02963 0.07513 0.0257 C 0.07539 0.02385 0.07591 0.02223 0.07617 0.02037 C 0.0789 0.00093 0.07487 0.02362 0.07903 0.00139 C 0.07942 -0.00023 0.07955 -0.00231 0.08007 -0.0037 C 0.08281 -0.01111 0.08112 -0.00763 0.08489 -0.01412 C 0.09609 -0.01203 0.09205 -0.01689 0.09765 -0.00208 C 0.0983 -0.00023 0.09921 0.00116 0.09961 0.00324 L 0.10156 0.01343 L 0.10442 -0.00208 C 0.10468 -0.0037 0.10455 -0.00625 0.10533 -0.00717 L 0.11119 -0.01412 C 0.1138 -0.01365 0.11666 -0.01412 0.11901 -0.0125 C 0.12018 -0.0118 0.12044 -0.00926 0.12096 -0.00717 C 0.12187 -0.00393 0.12252 -0.00046 0.12291 0.00324 C 0.12356 0.00903 0.12395 0.01297 0.12487 0.01875 C 0.12513 0.02037 0.12565 0.02223 0.12591 0.02385 C 0.12656 0.02963 0.12786 0.04121 0.12786 0.04121 C 0.12942 0.01783 0.12799 0.03612 0.12968 0.01875 C 0.13007 0.01528 0.1302 0.01181 0.13072 0.00834 C 0.13125 0.00487 0.13203 0.00139 0.13268 -0.00208 L 0.13359 -0.00717 C 0.13437 -0.01157 0.13463 -0.01435 0.13658 -0.01759 C 0.13737 -0.01921 0.13841 -0.02013 0.13945 -0.02106 C 0.14036 -0.02199 0.1414 -0.02222 0.14244 -0.02291 C 0.14401 -0.02222 0.14609 -0.02314 0.14726 -0.02106 C 0.14869 -0.01851 0.14856 -0.01412 0.14921 -0.01064 L 0.15026 -0.00555 C 0.15052 -0.0037 0.15104 -0.00208 0.15117 -0.00023 C 0.15156 0.00324 0.15195 0.00649 0.15221 0.00996 C 0.1526 0.01574 0.1526 0.02176 0.15312 0.02732 C 0.15325 0.02917 0.1539 0.03079 0.15416 0.03264 C 0.15455 0.03612 0.15468 0.03959 0.15507 0.04306 C 0.15533 0.04584 0.15612 0.05162 0.15612 0.05162 " pathEditMode="relative" ptsTypes="AAAAAAAAAAAAAAAAAAAAAAAAAAAAAAAAAAAAAAAAAAAAAAAAAAAAAAAAAAAAAAAAAAAAAAAAAAA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87D24-67BD-8649-9B99-E4B84EB1BC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4EF91C-1760-FE4A-AE3C-8AB21B4844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 descr="PasteboardData.pdf">
            <a:extLst>
              <a:ext uri="{FF2B5EF4-FFF2-40B4-BE49-F238E27FC236}">
                <a16:creationId xmlns:a16="http://schemas.microsoft.com/office/drawing/2014/main" id="{EF672387-109C-884F-983C-C4A48868B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466" y="0"/>
            <a:ext cx="67230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AC7737-0B5E-DD43-81D6-88F2AAE3C50A}"/>
              </a:ext>
            </a:extLst>
          </p:cNvPr>
          <p:cNvSpPr txBox="1"/>
          <p:nvPr/>
        </p:nvSpPr>
        <p:spPr>
          <a:xfrm>
            <a:off x="735862" y="685269"/>
            <a:ext cx="1748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9 + 5 =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A5B1963-69C6-0C46-AF39-C3C13F684D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950365" y="685269"/>
            <a:ext cx="552368" cy="78211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7E21C26-3646-4B43-B58F-90ED9F9594B7}"/>
              </a:ext>
            </a:extLst>
          </p:cNvPr>
          <p:cNvSpPr txBox="1"/>
          <p:nvPr/>
        </p:nvSpPr>
        <p:spPr>
          <a:xfrm>
            <a:off x="2238091" y="658019"/>
            <a:ext cx="802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14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776571F-D693-0040-956B-DC94CFD35A3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29703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729"/>
    </mc:Choice>
    <mc:Fallback>
      <p:transition spd="slow" advTm="287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2.59259E-6 L 3.54167E-6 0.00023 C 0.00026 -0.00532 0.00026 -0.01065 0.00091 -0.01574 C 0.0013 -0.01759 0.00208 -0.01921 0.00286 -0.02083 C 0.00846 -0.03194 0.00651 -0.02986 0.01172 -0.0331 C 0.01263 -0.03472 0.01341 -0.0368 0.01458 -0.03819 C 0.01549 -0.03912 0.02083 -0.04143 0.02135 -0.04166 C 0.02955 -0.04097 0.03763 -0.04097 0.0457 -0.03981 C 0.04987 -0.03935 0.04804 -0.0375 0.05065 -0.0331 C 0.05143 -0.03148 0.05273 -0.03102 0.05351 -0.02963 C 0.05898 -0.02083 0.05833 -0.02176 0.06132 -0.01389 C 0.06172 -0.0118 0.06393 -0.00347 0.06132 -0.00185 C 0.05924 -0.00046 0.05677 -0.00278 0.05455 -0.00347 C 0.04922 -0.00509 0.04401 -0.00764 0.03893 -0.01041 C 0.02968 -0.01551 0.03593 -0.01319 0.02435 -0.01736 C 0.01757 -0.0199 0.01054 -0.02129 0.0039 -0.0243 L -0.00782 -0.02963 C -0.01849 -0.03379 -0.04727 -0.04398 -0.05261 -0.04514 C -0.05847 -0.04629 -0.06433 -0.04699 -0.07019 -0.04861 C -0.07565 -0.05 -0.08112 -0.05231 -0.08672 -0.0537 C -0.0974 -0.05648 -0.10821 -0.0574 -0.11888 -0.06065 C -0.14024 -0.06736 -0.12982 -0.06528 -0.15 -0.06759 C -0.15456 -0.06875 -0.15912 -0.07014 -0.16368 -0.07106 C -0.17123 -0.07268 -0.18594 -0.07361 -0.19284 -0.07453 C -0.19649 -0.075 -0.2 -0.07569 -0.20365 -0.07615 L -0.27175 -0.07453 C -0.27644 -0.0743 -0.27657 -0.07245 -0.2806 -0.06944 C -0.28151 -0.06852 -0.28256 -0.06828 -0.28347 -0.06759 C -0.28672 -0.06528 -0.28985 -0.06273 -0.29323 -0.06065 C -0.29519 -0.05949 -0.29701 -0.05787 -0.29909 -0.05717 C -0.31901 -0.05139 -0.29427 -0.05903 -0.30873 -0.0537 C -0.31068 -0.05301 -0.31263 -0.05254 -0.31459 -0.05208 C -0.31628 -0.05162 -0.31784 -0.05092 -0.31953 -0.05023 L -0.33125 -0.04676 L -0.33894 -0.03981 C -0.34024 -0.03865 -0.3418 -0.03819 -0.34284 -0.03634 C -0.34414 -0.03403 -0.34558 -0.03194 -0.34675 -0.02963 C -0.34753 -0.02801 -0.34805 -0.02592 -0.3487 -0.0243 C -0.35 -0.02129 -0.35131 -0.01852 -0.35261 -0.01574 C -0.3556 0.00047 -0.35065 -0.02338 -0.35651 -0.00532 C -0.35716 -0.00324 -0.35677 -0.00046 -0.35756 0.00162 C -0.35821 0.00371 -0.35951 0.0051 -0.36042 0.00695 C -0.36146 0.00903 -0.36237 0.01135 -0.36328 0.01366 C -0.36472 0.01713 -0.36563 0.0213 -0.36719 0.02408 C -0.36823 0.02593 -0.3694 0.02732 -0.37019 0.0294 C -0.37097 0.03148 -0.3711 0.03449 -0.37214 0.03635 C -0.3737 0.03912 -0.378 0.04329 -0.378 0.04352 C -0.37865 0.04468 -0.37904 0.04699 -0.37995 0.04838 C -0.38177 0.05162 -0.38711 0.05533 -0.38868 0.05695 C -0.39597 0.06574 -0.3875 0.05996 -0.39453 0.06389 C -0.40508 0.07662 -0.38881 0.0581 -0.40131 0.06922 C -0.40378 0.0713 -0.40625 0.07616 -0.40808 0.07963 C -0.40782 0.07778 -0.40756 0.07616 -0.40716 0.07431 C -0.40638 0.07084 -0.40469 0.06528 -0.40326 0.06227 C -0.4017 0.0588 -0.39857 0.05394 -0.39649 0.05185 C -0.39388 0.04931 -0.39128 0.04722 -0.38868 0.04468 C -0.38737 0.04375 -0.3862 0.04213 -0.38477 0.04144 L -0.37696 0.03797 C -0.36875 0.03912 -0.36719 0.03611 -0.36237 0.04329 C -0.36133 0.04468 -0.36029 0.04653 -0.35938 0.04838 C -0.35795 0.05162 -0.3556 0.0588 -0.3556 0.05903 C -0.35378 0.06829 -0.3556 0.05972 -0.35261 0.06922 C -0.35196 0.07153 -0.35144 0.07385 -0.35065 0.07616 C -0.34948 0.07963 -0.34805 0.0831 -0.34675 0.08658 C -0.3461 0.0882 -0.34519 0.08982 -0.3448 0.09167 L -0.34388 0.09699 C -0.34349 0.09514 -0.34336 0.09329 -0.34284 0.09167 C -0.34115 0.08542 -0.33763 0.08079 -0.33503 0.07616 L -0.33216 0.07084 C -0.33125 0.06922 -0.3306 0.06644 -0.3293 0.06574 L -0.32344 0.06227 L -0.32045 0.06042 C -0.31563 0.06111 -0.31068 0.06088 -0.30586 0.06227 C -0.30469 0.0625 -0.30352 0.06389 -0.303 0.06574 C -0.30183 0.06875 -0.30196 0.07292 -0.30105 0.07616 C -0.30039 0.07847 -0.29961 0.08056 -0.29909 0.0831 C -0.2987 0.08472 -0.29857 0.08658 -0.29805 0.0882 C -0.29753 0.09005 -0.29675 0.09167 -0.2961 0.09352 C -0.29375 0.08727 -0.29232 0.08264 -0.28828 0.07778 L -0.28256 0.07084 L -0.27956 0.06736 C -0.27865 0.06621 -0.27774 0.06459 -0.2767 0.06389 C -0.27383 0.06227 -0.27292 0.06158 -0.2698 0.06042 C -0.26784 0.05972 -0.26589 0.05926 -0.26394 0.0588 C -0.26368 0.0588 -0.24831 0.05556 -0.24453 0.06389 C -0.24388 0.06551 -0.24388 0.06736 -0.24349 0.06922 C -0.24323 0.07037 -0.24284 0.07153 -0.24258 0.07269 " pathEditMode="relative" rAng="0" ptsTypes="AAAAAAAAAAAAAAAAAAAAAAAAAAAAAAAAAAAAAAAAAAAAAAAAAAAAAAAAAAAAAAAAAAAAAAAAAAAAAAAAAAAAAAA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79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E74EF91C-1760-FE4A-AE3C-8AB21B4844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 descr="PasteboardData.pdf">
            <a:extLst>
              <a:ext uri="{FF2B5EF4-FFF2-40B4-BE49-F238E27FC236}">
                <a16:creationId xmlns:a16="http://schemas.microsoft.com/office/drawing/2014/main" id="{EF672387-109C-884F-983C-C4A48868B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701" y="-27820"/>
            <a:ext cx="5181621" cy="5285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8F376ED-8C2C-414D-BE97-1B0523D8C25A}"/>
              </a:ext>
            </a:extLst>
          </p:cNvPr>
          <p:cNvSpPr txBox="1"/>
          <p:nvPr/>
        </p:nvSpPr>
        <p:spPr>
          <a:xfrm>
            <a:off x="3887189" y="5412179"/>
            <a:ext cx="19910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23 + 3 =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06BC39-2993-F146-8F8D-F6CC3620BBFC}"/>
              </a:ext>
            </a:extLst>
          </p:cNvPr>
          <p:cNvSpPr txBox="1"/>
          <p:nvPr/>
        </p:nvSpPr>
        <p:spPr>
          <a:xfrm>
            <a:off x="5680364" y="5421085"/>
            <a:ext cx="831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26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EA5D2-C64C-3F4A-82E3-9CBEA3C711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082045" y="1600200"/>
            <a:ext cx="456472" cy="64633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0BA76B6-4660-8242-8311-870363AC103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5941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986"/>
    </mc:Choice>
    <mc:Fallback>
      <p:transition spd="slow" advTm="30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3.33333E-6 0.00023 C 0.00026 -0.00579 3.33333E-6 -0.01181 0.00091 -0.01736 C 0.0026 -0.02709 0.00638 -0.02963 0.01067 -0.03473 L 0.01653 -0.04167 C 0.01744 -0.04283 0.01836 -0.04445 0.0194 -0.04514 C 0.02356 -0.04769 0.02135 -0.04653 0.0263 -0.04861 C 0.03138 -0.04769 0.03528 -0.05023 0.03789 -0.04167 C 0.03893 -0.03843 0.03919 -0.03473 0.03984 -0.03125 L 0.04088 -0.02616 C 0.04323 -0.03241 0.04466 -0.03704 0.04869 -0.04167 C 0.04961 -0.04283 0.05065 -0.04375 0.05156 -0.04514 C 0.0526 -0.04676 0.05338 -0.04908 0.05455 -0.05047 C 0.05573 -0.05185 0.06159 -0.05348 0.06224 -0.05371 C 0.06614 -0.05324 0.07018 -0.05348 0.07396 -0.05209 C 0.07513 -0.05162 0.07604 -0.05 0.07695 -0.04861 C 0.07864 -0.0456 0.07916 -0.04213 0.07981 -0.0382 C 0.08021 -0.03588 0.08047 -0.03357 0.08086 -0.03125 C 0.08541 -0.03935 0.08255 -0.03519 0.08958 -0.04352 C 0.09336 -0.04792 0.0914 -0.0463 0.09544 -0.04861 C 0.1 -0.04815 0.10455 -0.04792 0.10911 -0.04699 C 0.11015 -0.04676 0.11132 -0.04653 0.11198 -0.04514 C 0.11276 -0.04398 0.11289 -0.0419 0.11302 -0.04005 C 0.11328 -0.0331 0.11302 -0.02616 0.11302 -0.01922 " pathEditMode="relative" rAng="0" ptsTypes="AAAAAAAAAAAAAAAAAAAAAAAA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51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E74EF91C-1760-FE4A-AE3C-8AB21B4844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 descr="PasteboardData.pdf">
            <a:extLst>
              <a:ext uri="{FF2B5EF4-FFF2-40B4-BE49-F238E27FC236}">
                <a16:creationId xmlns:a16="http://schemas.microsoft.com/office/drawing/2014/main" id="{EF672387-109C-884F-983C-C4A48868B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701" y="-27820"/>
            <a:ext cx="5181621" cy="5285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8F376ED-8C2C-414D-BE97-1B0523D8C25A}"/>
              </a:ext>
            </a:extLst>
          </p:cNvPr>
          <p:cNvSpPr txBox="1"/>
          <p:nvPr/>
        </p:nvSpPr>
        <p:spPr>
          <a:xfrm>
            <a:off x="3574473" y="5412179"/>
            <a:ext cx="23038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23 + 13 =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06BC39-2993-F146-8F8D-F6CC3620BBFC}"/>
              </a:ext>
            </a:extLst>
          </p:cNvPr>
          <p:cNvSpPr txBox="1"/>
          <p:nvPr/>
        </p:nvSpPr>
        <p:spPr>
          <a:xfrm>
            <a:off x="5680364" y="5432961"/>
            <a:ext cx="831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36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EA5D2-C64C-3F4A-82E3-9CBEA3C711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105796" y="1885094"/>
            <a:ext cx="456472" cy="64633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6B788F0-C6E5-4443-A1F0-20EA917093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900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166"/>
    </mc:Choice>
    <mc:Fallback>
      <p:transition spd="slow" advTm="30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68 -0.06736 L -0.00768 -0.06713 C -0.01003 -0.07037 -0.01185 -0.075 -0.01458 -0.07616 C -0.02096 -0.07847 -0.02643 -0.0743 -0.03216 -0.07083 C -0.03307 -0.07037 -0.03425 -0.07014 -0.03516 -0.06921 L -0.04102 -0.06227 C -0.04167 -0.06042 -0.04245 -0.05903 -0.04284 -0.05694 C -0.04375 -0.0537 -0.04479 -0.04653 -0.04479 -0.0463 C -0.04453 -0.04028 -0.0444 -0.0338 -0.04388 -0.02755 C -0.04375 -0.02569 -0.04362 -0.02361 -0.04284 -0.02245 C -0.03906 -0.01574 -0.03594 -0.01481 -0.03125 -0.01204 L -0.02539 -0.00856 C -0.02435 -0.00787 -0.02344 -0.00671 -0.0224 -0.00671 L -0.01745 -0.00671 " pathEditMode="relative" rAng="0" ptsTypes="AAAAAAAAAAAAAA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2" y="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3.33333E-6 L -3.75E-6 0.00023 C -0.00104 -0.02685 -0.00169 -0.0199 -3.75E-6 -0.03865 C 0.00026 -0.04189 0.00026 -0.04514 0.00092 -0.04745 C 0.003 -0.05555 0.00586 -0.05787 0.0086 -0.06273 C 0.00964 -0.06435 0.01042 -0.06713 0.01146 -0.06875 C 0.01276 -0.0706 0.01719 -0.07592 0.01901 -0.07754 C 0.02032 -0.0787 0.02162 -0.07939 0.02292 -0.08055 C 0.02396 -0.08148 0.02487 -0.08264 0.02565 -0.08333 C 0.02956 -0.08264 0.03347 -0.08379 0.03724 -0.08055 C 0.03855 -0.07939 0.0392 -0.075 0.04011 -0.07152 C 0.04401 -0.05625 0.04349 -0.05833 0.04493 -0.04467 C 0.04519 -0.03865 0.04545 -0.03287 0.04571 -0.02685 C 0.04597 -0.02291 0.04649 -0.01875 0.04675 -0.01481 C 0.04714 -0.0081 0.0474 -0.00092 0.04766 0.00625 C 0.05209 -0.01412 0.04662 0.01019 0.05443 -0.02083 C 0.05508 -0.02361 0.05547 -0.02731 0.05638 -0.02963 C 0.05717 -0.0324 0.05834 -0.03356 0.05912 -0.03588 C 0.06784 -0.05833 0.05573 -0.03148 0.06576 -0.05069 C 0.07409 -0.0662 0.06875 -0.05949 0.07448 -0.06551 C 0.07735 -0.06481 0.08034 -0.06597 0.08308 -0.06273 C 0.08412 -0.06157 0.08451 -0.05717 0.08503 -0.05393 C 0.0862 -0.04444 0.08698 -0.03356 0.08776 -0.02361 C 0.08815 -0.00694 0.08737 0.01065 0.08881 0.02709 C 0.08933 0.03311 0.08998 0.01505 0.09076 0.00903 C 0.09128 0.00394 0.09193 -0.00092 0.09258 -0.00555 C 0.09362 -0.0125 0.09558 -0.01921 0.0974 -0.02361 C 0.09831 -0.02592 0.09922 -0.02754 0.10026 -0.02963 C 0.10534 -0.0412 0.10235 -0.0368 0.1069 -0.04166 C 0.11146 -0.04074 0.11602 -0.04236 0.12032 -0.03865 C 0.12136 -0.03796 0.12188 -0.0331 0.12227 -0.02963 C 0.12292 -0.02314 0.12279 -0.01574 0.12318 -0.00879 C 0.12344 -0.00486 0.12383 -0.00092 0.12409 0.00301 C 0.12448 0.00787 0.12474 0.0132 0.12513 0.01783 C 0.12618 0.0338 0.12605 0.025 0.12605 0.03635 " pathEditMode="relative" rAng="0" ptsTypes="AAAAAAAAAAAAAAAAAAAAAAAAAAAAAAAAAAA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0" y="-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789DFE3-39E0-AA41-89FA-41C138B87987}"/>
              </a:ext>
            </a:extLst>
          </p:cNvPr>
          <p:cNvSpPr txBox="1"/>
          <p:nvPr/>
        </p:nvSpPr>
        <p:spPr>
          <a:xfrm>
            <a:off x="3990109" y="142503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E5FB2BD-EFFF-424F-8D6F-E8F435750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4906427"/>
              </p:ext>
            </p:extLst>
          </p:nvPr>
        </p:nvGraphicFramePr>
        <p:xfrm>
          <a:off x="4138728" y="633145"/>
          <a:ext cx="3367804" cy="5423270"/>
        </p:xfrm>
        <a:graphic>
          <a:graphicData uri="http://schemas.openxmlformats.org/drawingml/2006/table">
            <a:tbl>
              <a:tblPr firstRow="1" firstCol="1" bandRow="1"/>
              <a:tblGrid>
                <a:gridCol w="1683902">
                  <a:extLst>
                    <a:ext uri="{9D8B030D-6E8A-4147-A177-3AD203B41FA5}">
                      <a16:colId xmlns:a16="http://schemas.microsoft.com/office/drawing/2014/main" val="1208187924"/>
                    </a:ext>
                  </a:extLst>
                </a:gridCol>
                <a:gridCol w="1683902">
                  <a:extLst>
                    <a:ext uri="{9D8B030D-6E8A-4147-A177-3AD203B41FA5}">
                      <a16:colId xmlns:a16="http://schemas.microsoft.com/office/drawing/2014/main" val="2705954691"/>
                    </a:ext>
                  </a:extLst>
                </a:gridCol>
              </a:tblGrid>
              <a:tr h="28056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+ 4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+ 5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 + 4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+ 5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 + 4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 + 3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233" marR="302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+ 4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+ 5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+ 4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 + 5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+ 4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 + 3 =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233" marR="302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5375572"/>
                  </a:ext>
                </a:extLst>
              </a:tr>
              <a:tr h="26176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 + 4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+ 5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 + 6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+ 6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 + 7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 + 8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233" marR="302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+ 5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 + 4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 + 5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+ 7=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 + 8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 + 6 =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233" marR="302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863144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2434D09C-BCB4-7143-A312-11481CB17188}"/>
              </a:ext>
            </a:extLst>
          </p:cNvPr>
          <p:cNvSpPr txBox="1"/>
          <p:nvPr/>
        </p:nvSpPr>
        <p:spPr>
          <a:xfrm>
            <a:off x="1650669" y="633145"/>
            <a:ext cx="1208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Task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BFA23B-CC22-594F-98CF-DFC74C341D90}"/>
              </a:ext>
            </a:extLst>
          </p:cNvPr>
          <p:cNvSpPr txBox="1"/>
          <p:nvPr/>
        </p:nvSpPr>
        <p:spPr>
          <a:xfrm>
            <a:off x="1365663" y="1425039"/>
            <a:ext cx="262444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Choice which star sheet you would like to complete.  Answer at least 2 sections of addition sums.</a:t>
            </a:r>
          </a:p>
        </p:txBody>
      </p:sp>
      <p:sp>
        <p:nvSpPr>
          <p:cNvPr id="11" name="5-point Star 10">
            <a:extLst>
              <a:ext uri="{FF2B5EF4-FFF2-40B4-BE49-F238E27FC236}">
                <a16:creationId xmlns:a16="http://schemas.microsoft.com/office/drawing/2014/main" id="{76669245-F32B-D448-A1C3-13D7F79EC085}"/>
              </a:ext>
            </a:extLst>
          </p:cNvPr>
          <p:cNvSpPr/>
          <p:nvPr/>
        </p:nvSpPr>
        <p:spPr>
          <a:xfrm>
            <a:off x="6899564" y="154379"/>
            <a:ext cx="4453246" cy="450074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Remember to use a number line or hundred square to help.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0A54C6C-0481-E84F-84CA-4630647A82A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13570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017"/>
    </mc:Choice>
    <mc:Fallback>
      <p:transition spd="slow" advTm="480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1.3|1.2|1.1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|1|0.8|0.8|0.8|1.2|0.5|0.5|0.9|0.9|1|0.9|0.8|0.9|0.9|0.9|0.9|0.9|0.9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8|6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5.2|1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2.4|8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|1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7.6|7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184</Words>
  <Application>Microsoft Macintosh PowerPoint</Application>
  <PresentationFormat>Widescreen</PresentationFormat>
  <Paragraphs>47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Thursday   07.01.21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12</cp:revision>
  <dcterms:created xsi:type="dcterms:W3CDTF">2021-01-05T15:04:48Z</dcterms:created>
  <dcterms:modified xsi:type="dcterms:W3CDTF">2021-01-06T18:34:13Z</dcterms:modified>
</cp:coreProperties>
</file>