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207D9-9688-42D5-9444-071182B7B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3B3EAB-459C-4A20-A5F5-37438239ED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BC65E6-8FD0-40B3-B566-962C6E931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9CB7-89B2-48D3-84C3-B0C0B72D5022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5F8933-204A-4DF2-90A3-872F2E304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61306F-06BC-40BD-A1DB-9195F36AB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EC6F0-44CC-438A-94A4-C6FB008DD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851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649A7-61AC-4E1A-B4EC-878CC6953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CDD517-7EAE-4373-B890-BF6A9A2FF8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F85A6D-C3F0-49DF-8598-396BCDBA8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9CB7-89B2-48D3-84C3-B0C0B72D5022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CDE464-E1BC-431A-A268-2D8D93DFE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78F618-0089-4C7E-8497-0883B6DC7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EC6F0-44CC-438A-94A4-C6FB008DD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883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5D7FD-5DB2-4692-A177-B79D06557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6DFCF-C9DA-4E9F-AE65-915371E8A2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12D643-2E53-4EF0-97A4-4638BF228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9CB7-89B2-48D3-84C3-B0C0B72D5022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A3F982-9DA3-4AB1-8BAE-2D22CD9C1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301707-FE60-478B-A8E1-0E7A9C4E5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EC6F0-44CC-438A-94A4-C6FB008DD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956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4AB55-2A2B-4B30-90A7-AA77DBCAD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2AD860-3C26-4DBD-921A-224E77B819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A5F1FE-E41C-47F6-93C1-51D09970C0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494F1B-A631-4AD9-808C-7E30F560D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9CB7-89B2-48D3-84C3-B0C0B72D5022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86FCA1-BC9B-47C7-8A18-24650489A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CDF936-CB37-4DD8-A029-9404C62E7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EC6F0-44CC-438A-94A4-C6FB008DD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21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2AD00-FFAB-4CFC-9F04-9C97CA804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6266EA-99CC-4F7F-B21E-3811CED69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6D72EF-1241-4C92-ADB5-5905A5061B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881E5D-8330-419A-A227-168899BA31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2DEC82-2148-4A37-9AEA-8713F72EEA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E1DB73-5501-4BD2-A101-3F07E8B94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9CB7-89B2-48D3-84C3-B0C0B72D5022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C80697B-1C9F-44B1-BD7E-B67C719FA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3B15AE-739E-4BE5-99C7-B500375BC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EC6F0-44CC-438A-94A4-C6FB008DD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213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E0856-9C4D-43F1-B551-EC90B9F72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C6A338-5F83-4D47-A117-47858F6FC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9CB7-89B2-48D3-84C3-B0C0B72D5022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EE2B61-DD59-45FA-9B78-80EB53E2D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4177EB-4A15-4D66-9A76-B27425EBA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EC6F0-44CC-438A-94A4-C6FB008DD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331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698619-CE2D-48A1-8847-58D6E3F05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9CB7-89B2-48D3-84C3-B0C0B72D5022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5FDF9D-BA35-46BA-9B15-CA051C4CB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DC14A5-8E79-4BD2-9718-F8346F171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EC6F0-44CC-438A-94A4-C6FB008DD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3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3AD88-2E61-4D28-9795-0042D2680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16C1FF-EEF3-4C67-A5D0-A4F4A2045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4FFFD9-D2C8-4BDF-8D47-DD0907389D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32CB83-6F7D-440F-8A23-73064A3F6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9CB7-89B2-48D3-84C3-B0C0B72D5022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C4D9D7-52F6-4B38-B5F1-CC1EE8313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D57A64-5ACB-4A8F-BC83-2CFE49D87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EC6F0-44CC-438A-94A4-C6FB008DD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593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4BDF3-A596-4953-91E7-AAF0A77E6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3B0709-07C3-4529-8177-81F364170B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9B4DBE-17D3-400F-9417-0C3BDCD535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2B11AC-5A42-4609-BA68-71813287C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9CB7-89B2-48D3-84C3-B0C0B72D5022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A354D9-3B94-4E9D-858A-4CA400221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BB3CB0-26DD-4585-BB2B-0A4467120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EC6F0-44CC-438A-94A4-C6FB008DD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122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66D62-694F-4489-84B3-25A67D2B5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0A58FE-5BDE-4E41-BA5F-3C41295016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726FE0-A512-4FFB-BC21-84AE56897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9CB7-89B2-48D3-84C3-B0C0B72D5022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45842-18B7-4CF5-8CBF-EBD7C1B3F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F6492-C80D-40F1-A51B-498ED2A7D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EC6F0-44CC-438A-94A4-C6FB008DD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250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24848C-E674-4222-B0D4-A0D6ADFF28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F167EA-55A7-4047-A995-F0E079CB20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82D1B8-F006-4D83-9B32-7C7D7B34A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9CB7-89B2-48D3-84C3-B0C0B72D5022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309400-E9F0-4A65-B2C7-0C9DA285D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02801A-23DB-49B7-8E53-3F7610A35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EC6F0-44CC-438A-94A4-C6FB008DD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170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491C6B-07F2-4985-90EE-386634C16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0A1241-50DC-48ED-8104-3005160C98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042559-4A0B-4CD3-B317-4F5A1E3565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D9CB7-89B2-48D3-84C3-B0C0B72D5022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A14E2-165D-4CC0-B3BD-4C58A1036D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8F3A5E-58F6-445C-BF5B-BF92228D36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EC6F0-44CC-438A-94A4-C6FB008DD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219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cbeebies/watch/playlist-numberblocks-songs#playlist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cbeebies/watch/playlist-numberblocks-songs#playlist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cbeebies/watch/playlist-numberblocks-songs#playlist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cbeebies/watch/playlist-numberblocks-songs#playlist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cbeebies/watch/playlist-numberblocks-songs#playlist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9D598-03C5-43B9-984E-75D6FEC546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935281-0F23-4B1C-9EFA-69DB788E42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1E6E54-E7F6-466E-82A8-1E2ABD48EE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183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152CCF-95A0-48C9-84DE-5F559B348C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755" y="0"/>
            <a:ext cx="10690490" cy="593916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4E62C06-3CE9-4BFA-BB0B-9C84A27B41EE}"/>
              </a:ext>
            </a:extLst>
          </p:cNvPr>
          <p:cNvSpPr/>
          <p:nvPr/>
        </p:nvSpPr>
        <p:spPr>
          <a:xfrm>
            <a:off x="3191456" y="6147332"/>
            <a:ext cx="5418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>
                <a:solidFill>
                  <a:srgbClr val="0000FF"/>
                </a:solidFill>
                <a:latin typeface="Comic Sans MS" panose="030F0702030302020204" pitchFamily="66" charset="0"/>
              </a:rPr>
              <a:t>https://www.youtube.com/watch?v=3txltaYkTyE</a:t>
            </a:r>
          </a:p>
        </p:txBody>
      </p:sp>
    </p:spTree>
    <p:extLst>
      <p:ext uri="{BB962C8B-B14F-4D97-AF65-F5344CB8AC3E}">
        <p14:creationId xmlns:p14="http://schemas.microsoft.com/office/powerpoint/2010/main" val="1841725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7ADCA6-47B9-4740-AFE7-1217C4A9EC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560"/>
            <a:ext cx="12192000" cy="6712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281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7C40D3-1A91-4A46-A58A-419D3C8250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9561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71E613C-7D29-4D02-8056-14D1F1827602}"/>
              </a:ext>
            </a:extLst>
          </p:cNvPr>
          <p:cNvSpPr/>
          <p:nvPr/>
        </p:nvSpPr>
        <p:spPr>
          <a:xfrm>
            <a:off x="2719526" y="597245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https://www.bbc.co.uk/cbeebies/watch/playlist-numberblocks-songs#playlist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2962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FF648F2-C021-4A00-88A7-838BDF570A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317"/>
            <a:ext cx="12192000" cy="6767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350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BF40CAB-7B8A-496F-816A-92C5AFE0E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395" y="0"/>
            <a:ext cx="10623209" cy="586932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A7495D5-A9DB-4A75-ACA2-3F82327DA1C1}"/>
              </a:ext>
            </a:extLst>
          </p:cNvPr>
          <p:cNvSpPr/>
          <p:nvPr/>
        </p:nvSpPr>
        <p:spPr>
          <a:xfrm>
            <a:off x="3047999" y="586932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3"/>
              </a:rPr>
              <a:t>https://www.bbc.co.uk/cbeebies/watch/playlist-numberblocks-songs#playlist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330022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811EC8D-C111-4807-83D6-588E49B7EE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70"/>
            <a:ext cx="12192000" cy="676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127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0C06DC-6CD0-4BF6-A2F9-B63975595D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53552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C18CCEF-6F15-475A-9076-D63A37487BF0}"/>
              </a:ext>
            </a:extLst>
          </p:cNvPr>
          <p:cNvSpPr/>
          <p:nvPr/>
        </p:nvSpPr>
        <p:spPr>
          <a:xfrm>
            <a:off x="91735" y="621235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3"/>
              </a:rPr>
              <a:t>https://www.bbc.co.uk/cbeebies/watch/playlist-numberblocks-songs#playlist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14179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52BE33-A191-4698-B5A7-CCC7839C2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79"/>
            <a:ext cx="12192000" cy="673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178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A3AA45-9C33-4129-96F9-4E8AF0A6C8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1897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A3F40A7-6ECD-43FB-91E9-389D714A39E0}"/>
              </a:ext>
            </a:extLst>
          </p:cNvPr>
          <p:cNvSpPr/>
          <p:nvPr/>
        </p:nvSpPr>
        <p:spPr>
          <a:xfrm>
            <a:off x="73980" y="6488668"/>
            <a:ext cx="9025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3"/>
              </a:rPr>
              <a:t>https://www.bbc.co.uk/cbeebies/watch/playlist-numberblocks-songs#playlist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400703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09B21C-B6A7-455F-AC3E-707B2B5052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4427"/>
            <a:ext cx="12192000" cy="668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114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9FE4AF-7EE8-4DD3-A6F5-2ADC68AC83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4955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2F49294-664E-4786-B786-DEF525D64480}"/>
              </a:ext>
            </a:extLst>
          </p:cNvPr>
          <p:cNvSpPr/>
          <p:nvPr/>
        </p:nvSpPr>
        <p:spPr>
          <a:xfrm>
            <a:off x="0" y="6211669"/>
            <a:ext cx="68150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3"/>
              </a:rPr>
              <a:t>https://www.bbc.co.uk/cbeebies/watch/playlist-numberblocks-songs#playlist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780643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FAED19-465A-4D5C-ABCE-3A916E5F4C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644"/>
            <a:ext cx="12192000" cy="6782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7832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98</Words>
  <Application>Microsoft Office PowerPoint</Application>
  <PresentationFormat>Widescreen</PresentationFormat>
  <Paragraphs>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3</cp:revision>
  <dcterms:created xsi:type="dcterms:W3CDTF">2020-11-08T10:12:21Z</dcterms:created>
  <dcterms:modified xsi:type="dcterms:W3CDTF">2020-11-08T10:26:55Z</dcterms:modified>
</cp:coreProperties>
</file>