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7" r:id="rId12"/>
    <p:sldId id="268" r:id="rId13"/>
    <p:sldId id="266" r:id="rId14"/>
    <p:sldId id="283" r:id="rId15"/>
    <p:sldId id="299" r:id="rId16"/>
    <p:sldId id="338" r:id="rId17"/>
    <p:sldId id="313" r:id="rId18"/>
    <p:sldId id="269" r:id="rId19"/>
    <p:sldId id="302" r:id="rId20"/>
    <p:sldId id="288" r:id="rId21"/>
    <p:sldId id="335" r:id="rId22"/>
    <p:sldId id="340" r:id="rId23"/>
    <p:sldId id="321" r:id="rId24"/>
    <p:sldId id="270" r:id="rId25"/>
    <p:sldId id="380" r:id="rId26"/>
    <p:sldId id="381" r:id="rId27"/>
    <p:sldId id="370" r:id="rId28"/>
    <p:sldId id="371" r:id="rId29"/>
    <p:sldId id="372" r:id="rId30"/>
    <p:sldId id="276" r:id="rId31"/>
    <p:sldId id="277" r:id="rId32"/>
    <p:sldId id="289" r:id="rId33"/>
    <p:sldId id="328" r:id="rId34"/>
    <p:sldId id="332" r:id="rId35"/>
    <p:sldId id="343" r:id="rId36"/>
    <p:sldId id="348" r:id="rId37"/>
    <p:sldId id="279" r:id="rId38"/>
    <p:sldId id="374" r:id="rId39"/>
    <p:sldId id="376" r:id="rId40"/>
    <p:sldId id="379" r:id="rId41"/>
    <p:sldId id="369" r:id="rId42"/>
    <p:sldId id="378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7T12:18:27.80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743">
    <iact:property name="dataType"/>
    <iact:actionData xml:id="d0">
      <inkml:trace xmlns:inkml="http://www.w3.org/2003/InkML" xml:id="stk0" contextRef="#ctx0" brushRef="#br0">10809 14069 0,'48'0'466,"-25"0"-459,1 0 0,23 0 2,24 0-2,-48 0 2,25 0-3,-1 0 6,0 0-8,0 0 3,-23 0 2,23 0-1,-23 0 0,-24 24-1,23-24 1,1 23-1,-1-23 9,1 0 1,0 0 5</inkml:trace>
    </iact:actionData>
  </iact:action>
  <iact:action type="add" startTime="6019">
    <iact:property name="dataType"/>
    <iact:actionData xml:id="d1">
      <inkml:trace xmlns:inkml="http://www.w3.org/2003/InkML" xml:id="stk1" contextRef="#ctx0" brushRef="#br0">16568 13786 0,'0'0'0,"47"0"4,-23 0 5,23-24 7,0 24-9,-23-24 2,47 24-2,-24 0 1,-24-23 0,72 23-1,-24 0 2,-24-24-2,24 24 0,23 0 2,-47 0-2,48 0 0,-1 0 2,0 0-1,-23 0-1,0 0 2,47 0-2,-47 0 0,-24 0 3,0 0-3,0 0 3,-23 0-5,0 0 2,-1 0 1,1 0 24</inkml:trace>
    </iact:actionData>
  </iact:action>
  <iact:action type="add" startTime="6772">
    <iact:property name="dataType"/>
    <iact:actionData xml:id="d2">
      <inkml:trace xmlns:inkml="http://www.w3.org/2003/InkML" xml:id="stk2" contextRef="#ctx0" brushRef="#br0">23742 13030 0,'24'0'30,"0"0"11,-1 0-28,1 0-4,-1 0-2,48 0 2,-24 0-3,24 0 4,24 0-5,-1 0 5,48 24-4,-1-24 2,-70 24 0,23-1 0,48 1 1,23 23-3,-70 0 2,-1-23 0,0-1-1,-46 1 0,22 0 2,-22-24-1,-48 23 2,47 1-5,-24-24 7,1 0 9,0 0 24</inkml:trace>
    </iact:actionData>
  </iact:action>
  <iact:action type="add" startTime="9330">
    <iact:property name="dataType"/>
    <iact:actionData xml:id="d3">
      <inkml:trace xmlns:inkml="http://www.w3.org/2003/InkML" xml:id="stk3" contextRef="#ctx0" brushRef="#br0">11022 14683 0,'23'0'224,"1"0"-216,0 0-1,-1 0 1,1 0 0,-1 0 8,1 0-9,0 0 34</inkml:trace>
    </iact:actionData>
  </iact:action>
  <iact:action type="add" startTime="10263">
    <iact:property name="dataType"/>
    <iact:actionData xml:id="d4">
      <inkml:trace xmlns:inkml="http://www.w3.org/2003/InkML" xml:id="stk4" contextRef="#ctx0" brushRef="#br0">16946 14659 0,'0'0'1,"23"0"4,1 0 74,-1 0-73,1 0 2,0 0 9,23 0-10,0 0 9,-23 0-1,-1 0-8,1 0 1,23 0 16,-23 0-16,-1 0-1,48 0 1,-47 0-1,23 0 1,0 0 0,-23 0 8,-1 0-9</inkml:trace>
    </iact:actionData>
  </iact:action>
  <iact:action type="add" startTime="11071">
    <iact:property name="dataType"/>
    <iact:actionData xml:id="d5">
      <inkml:trace xmlns:inkml="http://www.w3.org/2003/InkML" xml:id="stk5" contextRef="#ctx0" brushRef="#br0">21382 14211 0,'24'0'39,"0"0"-24,-1 0-1,24 0 2,1-24-8,-1 24 0,0-24-1,47 1 1,-23 23 1,118-47-2,-24 23 2,71 24-2,47-71 0,-70 71 1,-24-23 0,-48 23 1,-70 0-4,0 0 5,0 0-1,-48 0-5,1 0 6,-1 0-3,1 0 1,0 0 15,-1 0-14,-23-24 70</inkml:trace>
    </iact:actionData>
  </iact:action>
  <iact:action type="add" startTime="14110">
    <iact:property name="dataType"/>
    <iact:actionData xml:id="d6">
      <inkml:trace xmlns:inkml="http://www.w3.org/2003/InkML" xml:id="stk6" contextRef="#ctx0" brushRef="#br0">10998 15509 0</inkml:trace>
    </iact:actionData>
  </iact:action>
  <iact:action type="add" startTime="15432">
    <iact:property name="dataType"/>
    <iact:actionData xml:id="d7">
      <inkml:trace xmlns:inkml="http://www.w3.org/2003/InkML" xml:id="stk7" contextRef="#ctx0" brushRef="#br0">18008 14990 0,'0'23'37</inkml:trace>
    </iact:actionData>
  </iact:action>
  <iact:action type="add" startTime="16318">
    <iact:property name="dataType"/>
    <iact:actionData xml:id="d8">
      <inkml:trace xmlns:inkml="http://www.w3.org/2003/InkML" xml:id="stk8" contextRef="#ctx0" brushRef="#br0">22846 15367 0</inkml:trace>
    </iact:actionData>
  </iact:action>
  <iact:action type="add" startTime="17382">
    <iact:property name="dataType"/>
    <iact:actionData xml:id="d9">
      <inkml:trace xmlns:inkml="http://www.w3.org/2003/InkML" xml:id="stk9" contextRef="#ctx0" brushRef="#br0">22846 15367 0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7T12:18:27.80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778">
    <iact:property name="dataType"/>
    <iact:actionData xml:id="d0">
      <inkml:trace xmlns:inkml="http://www.w3.org/2003/InkML" xml:id="stk0" contextRef="#ctx0" brushRef="#br0">12037 14824 0</inkml:trace>
    </iact:actionData>
  </iact:action>
  <iact:action type="add" startTime="2509">
    <iact:property name="dataType"/>
    <iact:actionData xml:id="d1">
      <inkml:trace xmlns:inkml="http://www.w3.org/2003/InkML" xml:id="stk1" contextRef="#ctx0" brushRef="#br0">16922 13975 0,'24'0'6,"-1"0"12</inkml:trace>
    </iact:actionData>
  </iact:action>
  <iact:action type="add" startTime="3272">
    <iact:property name="dataType"/>
    <iact:actionData xml:id="d2">
      <inkml:trace xmlns:inkml="http://www.w3.org/2003/InkML" xml:id="stk2" contextRef="#ctx0" brushRef="#br0">22515 14187 0,'0'0'0,"24"0"16,-1 0 5</inkml:trace>
    </iact:actionData>
  </iact:action>
  <iact:action type="add" startTime="6008">
    <iact:property name="dataType"/>
    <iact:actionData xml:id="d3">
      <inkml:trace xmlns:inkml="http://www.w3.org/2003/InkML" xml:id="stk3" contextRef="#ctx0" brushRef="#br0">12249 14636 0</inkml:trace>
    </iact:actionData>
  </iact:action>
  <iact:action type="add" startTime="6994">
    <iact:property name="dataType"/>
    <iact:actionData xml:id="d4">
      <inkml:trace xmlns:inkml="http://www.w3.org/2003/InkML" xml:id="stk4" contextRef="#ctx0" brushRef="#br0">18503 13904 0</inkml:trace>
    </iact:actionData>
  </iact:action>
  <iact:action type="add" startTime="7849">
    <iact:property name="dataType"/>
    <iact:actionData xml:id="d5">
      <inkml:trace xmlns:inkml="http://www.w3.org/2003/InkML" xml:id="stk5" contextRef="#ctx0" brushRef="#br0">23648 14281 0</inkml:trace>
    </iact:actionData>
  </iact:action>
  <iact:action type="add" startTime="11006">
    <iact:property name="dataType"/>
    <iact:actionData xml:id="d6">
      <inkml:trace xmlns:inkml="http://www.w3.org/2003/InkML" xml:id="stk6" contextRef="#ctx0" brushRef="#br0">11919 14588 0</inkml:trace>
    </iact:actionData>
  </iact:action>
  <iact:action type="add" startTime="11869">
    <iact:property name="dataType"/>
    <iact:actionData xml:id="d7">
      <inkml:trace xmlns:inkml="http://www.w3.org/2003/InkML" xml:id="stk7" contextRef="#ctx0" brushRef="#br0">17701 14612 0</inkml:trace>
    </iact:actionData>
  </iact:action>
  <iact:action type="add" startTime="12639">
    <iact:property name="dataType"/>
    <iact:actionData xml:id="d8">
      <inkml:trace xmlns:inkml="http://www.w3.org/2003/InkML" xml:id="stk8" contextRef="#ctx0" brushRef="#br0">23341 14636 0,'24'0'6</inkml:trace>
    </iact:actionData>
  </iact:action>
  <iact:action type="add" startTime="13230">
    <iact:property name="dataType"/>
    <iact:actionData xml:id="d9">
      <inkml:trace xmlns:inkml="http://www.w3.org/2003/InkML" xml:id="stk9" contextRef="#ctx0" brushRef="#br0">10951 16949 0,'47'-24'86,"24"1"-80,47-1 0,142-47 3,23 24 0,71 0-3,23 0 2,72-24 0,306-24 1,-141 1-1,-24 70 0,165-70-3,-189 94 5,-70 0-3,-71 0 2,0 0-3,47 0 2,-118 0 0,0 0-1,-71 0 2,-47 47 2,-47-47-6,-24 24 6,-24-1-8,-70-23 6,-24 24 0,-23-24-4,23 24 5,-23-24 13,-1 0-8,1 0 16,0 0 279,-1 0-293,1 0-9,23 0-2,-23 0 2,23 0-1,-24 0 3,25 0-3,-1 0 0,-24 0 18,1 0-11,0 0 290,46 0-288,-46 0-8,70 0-1,24 0 1,48-24 0,46 0-1,-23 1 2,94-1-2,-47-23 0,94 23 0,-94 24 4,48-23-2,-96 23-4,25-48 2,-24 48 2,23 0-2,-70 0 2,-24 0-3,47-23 2,-71 23 0,-23 0-1,0 0 2,-48 0-2,1 0 1,0 0 2,-1 0 4,1 0-7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7T12:18:27.80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169">
    <iact:property name="dataType"/>
    <iact:actionData xml:id="d0">
      <inkml:trace xmlns:inkml="http://www.w3.org/2003/InkML" xml:id="stk0" contextRef="#ctx0" brushRef="#br0">10054 14069 0</inkml:trace>
    </iact:actionData>
  </iact:action>
  <iact:action type="add" startTime="2899">
    <iact:property name="dataType"/>
    <iact:actionData xml:id="d1">
      <inkml:trace xmlns:inkml="http://www.w3.org/2003/InkML" xml:id="stk1" contextRef="#ctx0" brushRef="#br0">15553 13880 0</inkml:trace>
    </iact:actionData>
  </iact:action>
  <iact:action type="add" startTime="3584">
    <iact:property name="dataType"/>
    <iact:actionData xml:id="d2">
      <inkml:trace xmlns:inkml="http://www.w3.org/2003/InkML" xml:id="stk2" contextRef="#ctx0" brushRef="#br0">19376 13786 0</inkml:trace>
    </iact:actionData>
  </iact:action>
  <iact:action type="add" startTime="4197">
    <iact:property name="dataType"/>
    <iact:actionData xml:id="d3">
      <inkml:trace xmlns:inkml="http://www.w3.org/2003/InkML" xml:id="stk3" contextRef="#ctx0" brushRef="#br0">24592 13880 0</inkml:trace>
    </iact:actionData>
  </iact:action>
  <iact:action type="add" startTime="7495">
    <iact:property name="dataType"/>
    <iact:actionData xml:id="d4">
      <inkml:trace xmlns:inkml="http://www.w3.org/2003/InkML" xml:id="stk4" contextRef="#ctx0" brushRef="#br0">10337 14069 0</inkml:trace>
    </iact:actionData>
  </iact:action>
  <iact:action type="add" startTime="8279">
    <iact:property name="dataType"/>
    <iact:actionData xml:id="d5">
      <inkml:trace xmlns:inkml="http://www.w3.org/2003/InkML" xml:id="stk5" contextRef="#ctx0" brushRef="#br0">14963 13668 0,'0'23'18</inkml:trace>
    </iact:actionData>
  </iact:action>
  <iact:action type="add" startTime="8948">
    <iact:property name="dataType"/>
    <iact:actionData xml:id="d6">
      <inkml:trace xmlns:inkml="http://www.w3.org/2003/InkML" xml:id="stk6" contextRef="#ctx0" brushRef="#br0">19707 13857 0</inkml:trace>
    </iact:actionData>
  </iact:action>
  <iact:action type="add" startTime="9639">
    <iact:property name="dataType"/>
    <iact:actionData xml:id="d7">
      <inkml:trace xmlns:inkml="http://www.w3.org/2003/InkML" xml:id="stk7" contextRef="#ctx0" brushRef="#br0">23365 13550 0</inkml:trace>
    </iact:actionData>
  </iact:action>
  <iact:action type="add" startTime="12748">
    <iact:property name="dataType"/>
    <iact:actionData xml:id="d8">
      <inkml:trace xmlns:inkml="http://www.w3.org/2003/InkML" xml:id="stk8" contextRef="#ctx0" brushRef="#br0">10668 14045 0</inkml:trace>
    </iact:actionData>
  </iact:action>
  <iact:action type="add" startTime="13387">
    <iact:property name="dataType"/>
    <iact:actionData xml:id="d9">
      <inkml:trace xmlns:inkml="http://www.w3.org/2003/InkML" xml:id="stk9" contextRef="#ctx0" brushRef="#br0">13759 13809 0</inkml:trace>
    </iact:actionData>
  </iact:action>
  <iact:action type="add" startTime="13900">
    <iact:property name="dataType"/>
    <iact:actionData xml:id="d10">
      <inkml:trace xmlns:inkml="http://www.w3.org/2003/InkML" xml:id="stk10" contextRef="#ctx0" brushRef="#br0">19117 14163 0</inkml:trace>
    </iact:actionData>
  </iact:action>
  <iact:action type="add" startTime="14513">
    <iact:property name="dataType"/>
    <iact:actionData xml:id="d11">
      <inkml:trace xmlns:inkml="http://www.w3.org/2003/InkML" xml:id="stk11" contextRef="#ctx0" brushRef="#br0">23931 14187 0,'24'0'7</inkml:trace>
    </iact:actionData>
  </iact:action>
  <iact:action type="add" startTime="15376">
    <iact:property name="dataType"/>
    <iact:actionData xml:id="d12">
      <inkml:trace xmlns:inkml="http://www.w3.org/2003/InkML" xml:id="stk12" contextRef="#ctx0" brushRef="#br0">11801 15438 0,'-48'24'10,"25"-24"12,94 0 70,-24 0-84,71 0-1,94-24 1,189-23 0,-23-71 0,141 47 0,236 0-1,1-23 1,70 47 0,307-1 1,-260 48-1,-71 0-2,-70 0 2,-71 0-1,117 142 2,-306-24 0,-23-47-3,-95 47 2,71 71-1,-48-95 1,-141 1 1,118 23-2,-47 23 0,-71-94 2,-24 48-2,1-24 3,-48-48-4,0 25 1,-70-25 5,-1 1-7,-47-1 2,24 1 1,-47-24-1,-1 0 1,1 0 0,-1 0 7,-23 24-7,24-24 0,0 0 17,-1 0-11,1 23 3,-1-23 6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7T12:21:49.34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349">
    <iact:property name="dataType"/>
    <iact:actionData xml:id="d0">
      <inkml:trace xmlns:inkml="http://www.w3.org/2003/InkML" xml:id="stk0" contextRef="#ctx0" brushRef="#br0">4296 6208 0,'23'0'185,"1"0"-154,-1 0-15,1 0-9,0 0 16,-1 0-14,1 0 6,-1 0 1,1 0-9,0 0 10,-1 0-11,24-23 10,-23 23-9,0 0 9,-1-24-7,1 24-1,-1 0 16,1 0-18,0 0 10,-1 0 15,1 0-8</inkml:trace>
    </iact:actionData>
  </iact:action>
  <iact:action type="add" startTime="7468">
    <iact:property name="dataType"/>
    <iact:actionData xml:id="d1">
      <inkml:trace xmlns:inkml="http://www.w3.org/2003/InkML" xml:id="stk1" contextRef="#ctx0" brushRef="#br0">5782 6161 0,'24'0'61,"0"0"-46,-1 0-3,1 0-9,-1 0 7,1 0-4,23 0 2,0 0 0,-23 0 1,47 0-2,-48 0 1,48 0 0,-24 0-2,24-24 2,0 24 1,-24 0-2,24 0 1,-24 0 0,1 0 0,-25 0 2,24 0-5,-23 0 3,0 0 8,-1 0-1,1 0 2</inkml:trace>
    </iact:actionData>
  </iact:action>
  <iact:action type="add" startTime="8238">
    <iact:property name="dataType"/>
    <iact:actionData xml:id="d2">
      <inkml:trace xmlns:inkml="http://www.w3.org/2003/InkML" xml:id="stk2" contextRef="#ctx0" brushRef="#br0">7364 6090 0,'23'0'101,"1"0"-94,0 0-1,-1 0 3,1 0-2,47 0 1,-24 0 1,-24 0-3,25 0 2,22 0 2,-46 0-3,0 0 0,-1 0 2,1 0-1,-1 0 6,1 0 25</inkml:trace>
    </iact:actionData>
  </iact:action>
  <iact:action type="add" startTime="11301">
    <iact:property name="dataType"/>
    <iact:actionData xml:id="d3">
      <inkml:trace xmlns:inkml="http://www.w3.org/2003/InkML" xml:id="stk3" contextRef="#ctx0" brushRef="#br0">7883 4839 0,'24'0'441,"-1"0"-425,1 0-8,-1 0-2,25 47 4,-1-23-3,0 23 1,47 24-1,119 23 6,-24 24-8,70 24 1,95 23 1,-23 48 1,-1-48-1,0 71 1,48-47 0,-48 23 2,1-46-4,-48 46 1,95 0 2,-1 1-1,1-1-1,23 24 0,142 71 6,236 71-10,-95 0 7,118 47-1,-23 23-4,71 71 2,-142-165 1,-165-47 2,-71-47-4,47 0 2,-236-119-1,-23 1 1,-95 0 1,-23-95-2,-72 24 1,1-24-1,-24-24 1,-47 25 1,24-48-3,0 0 2,-48 0 31,24 47 257,24-24-287,-1 1-3,1 23 1,-1 1 1,25-25 0,-1 24 0,-24 1 3,25-1-7,-1 24 5,47-1-2,-23 1 5,0 0-6,0-24-1,-1 24 3,48 47 0,-70-47 0,70 0-1,-48 23 1,1-23 0,24 0 0,-25-24-1,1 0 5,0 48-5,23-48-1,-23 0 1,0 0 0,0 24 1,23-24 0,1 24 2,-25-24-4,25 24 3,-24-24-3,23 24 4,0-24-2,1 48 0,-1-48 0,24 47-3,24 1 4,-48-24-2,-23 0 3,23-1-6,-23 1 5,0-24-1,-24 1-1,24-25 1,-47 1 0,23 23 0,-24-23 2,1-1-5,0-23 12,-24 24-10,47-24 9,-47 23-8,23-23 15,1 24-16,0 0 2,-1-1-3,1-23 3,23 24 1,-23-1-5,23 1 3,-24 0 0,48-1 0,-24 1 1,1 23-3,-25-23 2,1-1 0,23-23-1,-23 24 1,-1-1 0,1 1-1,-1-24 9,1 24-8,-24-1 8,24-23-9,-1 0 2,1 24 6,-24 0 2,23-24 20,-23 23-14</inkml:trace>
    </iact:actionData>
  </iact:action>
  <iact:action type="add" startTime="15390">
    <iact:property name="dataType"/>
    <iact:actionData xml:id="d4">
      <inkml:trace xmlns:inkml="http://www.w3.org/2003/InkML" xml:id="stk4" contextRef="#ctx0" brushRef="#br0">4555 11756 0</inkml:trace>
    </iact:actionData>
  </iact:action>
  <iact:action type="add" startTime="16174">
    <iact:property name="dataType"/>
    <iact:actionData xml:id="d5">
      <inkml:trace xmlns:inkml="http://www.w3.org/2003/InkML" xml:id="stk5" contextRef="#ctx0" brushRef="#br0">5688 11779 0,'24'0'15</inkml:trace>
    </iact:actionData>
  </iact:action>
  <iact:action type="add" startTime="16719">
    <iact:property name="dataType"/>
    <iact:actionData xml:id="d6">
      <inkml:trace xmlns:inkml="http://www.w3.org/2003/InkML" xml:id="stk6" contextRef="#ctx0" brushRef="#br0">6821 12086 0</inkml:trace>
    </iact:actionData>
  </iact:action>
  <iact:action type="add" startTime="18957">
    <iact:property name="dataType"/>
    <iact:actionData xml:id="d7">
      <inkml:trace xmlns:inkml="http://www.w3.org/2003/InkML" xml:id="stk7" contextRef="#ctx0" brushRef="#br0">8072 10717 0,'0'-24'170,"0"1"-159,0-25 2,0 1-6,23 24 0,25-48 2,22-24-2,1-23 1,94-23 2,1-24-4,70-1 2,94-23 0,-23-23-1,23 47 1,1-1 2,-1 48-5,71-23 3,-47 70-1,-23 24 4,-95-24-4,47 71-1,-47-24 1,-24 24 2,-70 0-1,23 0 0,-94 0 8,-48 0-10,1 0 2,0 0 257,-1-23-256,48-24-3,23-24 2,48-47-1,188-71 4,1 24-6,-1-71 5,166 23-4,94-47 2,-71 1-1,-141 94 5,23 47-9,-47-24 6,71 0 0,-142 95-3,-47-24 4,0 48-5,-24-1 4,-46 24-2,-48 0 1,-95 0 7,24 0-7,1 0 0,-1 0 210,24-24-211,47-23 3,165-47-2,0 23-2,95-23 1,141-72 0,-165 72 2,94 23-1,-94 24 0,0-71 5,-47 94-11,-24 1 6,-70-1 0,-25-23 0,-22 23 1,-96 1-3,1 23 2,0 0 0,-24 0 280,-23 0-281,-1 0 2,48-24-2,0 0 0,-24 1 3,24 23-3,0-24-1,-48 1 2,48 23 1,-24 0-2,1 0 1,-1-24 0,24 24 3,-24 0-7,0 0 4,24 0 1,-24 0-1,24 0-3,-24 0 4,-23 0-2,23 0 1,0 0 0,-23 0 8,-24 24-8,23-24 8,1 0 22,-1 0 1</inkml:trace>
    </iact:actionData>
  </iact:action>
  <iact:action type="add" startTime="23746">
    <iact:property name="dataType"/>
    <iact:actionData xml:id="d8">
      <inkml:trace xmlns:inkml="http://www.w3.org/2003/InkML" xml:id="stk8" contextRef="#ctx0" brushRef="#br0">4414 17138 0</inkml:trace>
    </iact:actionData>
  </iact:action>
  <iact:action type="add" startTime="24367">
    <iact:property name="dataType"/>
    <iact:actionData xml:id="d9">
      <inkml:trace xmlns:inkml="http://www.w3.org/2003/InkML" xml:id="stk9" contextRef="#ctx0" brushRef="#br0">5735 17043 0,'24'0'61</inkml:trace>
    </iact:actionData>
  </iact:action>
  <iact:action type="add" startTime="24997">
    <iact:property name="dataType"/>
    <iact:actionData xml:id="d10">
      <inkml:trace xmlns:inkml="http://www.w3.org/2003/InkML" xml:id="stk10" contextRef="#ctx0" brushRef="#br0">7010 17020 0</inkml:trace>
    </iact:actionData>
  </iact:action>
  <iact:action type="add" startTime="26676">
    <iact:property name="dataType"/>
    <iact:actionData xml:id="d11">
      <inkml:trace xmlns:inkml="http://www.w3.org/2003/InkML" xml:id="stk11" contextRef="#ctx0" brushRef="#br0">7765 16264 0,'0'-23'242,"47"-25"-236,0 1 1,-23 0 2,94-47 0,47-24 2,48-48-8,46 1 10,95 0-9,24 47 5,70 0-5,95 0 4,0 47 2,-118 71-3,-1 0 0,72 47 1,-24 71 0,-307-71 7,24 1-7,-118-25-2,-48-23 276,1 0-276,0 0 3,46-71-1,72-47 0,47-47 0,70-24-2,143-94 7,-1 23-10,-24 24 5,25 24 2,-25-1 0,-46 48-4,23 0-1,-95 47 3,-23 23 0,-23 25-1,23 22 3,-95-22-4,1 46 4,-95 24 19,0-24 213,1-23-236,70-47 7,47-24-10,165-118 11,71 0-10,142-95 1,236-117 3,-71 23-1,-71 71 2,48-24-2,-143 95 2,72-24-2,-284 94 1,-70 95-1,-95 0 1,-23 47 2,-95 48-4,24-24 2,-48 47 397,1 0-398,0 0 0,46 0 2,-46-24-2,23 24 1,24-24 0,-47 24-1,23 0 2,24 0-3,-48-23 4,24 23-2,-23 0-2,0 0 1,-1 0 2,1 0 6,-1 0-6,1 0-2,0 0 24,-1 0-22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7T12:21:49.349"/>
    </inkml:context>
    <inkml:brush xml:id="br0">
      <inkml:brushProperty name="width" value="0.05292" units="cm"/>
      <inkml:brushProperty name="height" value="0.05292" units="cm"/>
      <inkml:brushProperty name="color" value="#FFFF00"/>
    </inkml:brush>
    <inkml:brush xml:id="br1">
      <inkml:brushProperty name="width" value="0.05292" units="cm"/>
      <inkml:brushProperty name="height" value="0.05292" units="cm"/>
    </inkml:brush>
  </inkml:definitions>
  <iact:action type="add" startTime="6319">
    <iact:property name="dataType"/>
    <iact:actionData xml:id="d0">
      <inkml:trace xmlns:inkml="http://www.w3.org/2003/InkML" xml:id="stk0" contextRef="#ctx0" brushRef="#br0">1652 9183 0,'48'-24'271,"-25"24"-264,1 0 1,23-24-1,-47 1 2,47 23-2,-23-24 1,-1 24 8,25-24-8,-48 1-1,23 23 0,1 0 1,-24-24 1,23 1 6,1 23 2,0-24-10,-24 0 9,23 24-10,1-23 3,-1-1 6,1 1-6,0-1-2,-1 0 9,-23 1-9,24 23 0,-24-24 2,23 1-2,1-1 1,0 24 0,-24-24 0,23 1 0,1 23-1,-1-47 1,1 23 1,0 24-3,-24-24 2,23-23 0,24 24 0,-47-1 1,24 0-3,-24 1 2,47-1 0,-47 1 0,24-1 0,-24 0-1,23-23 1,1 24 0,0-1-1,-1-23 2,-23 23-1,0 0 0,24-23-2,-1 24 3,1-1-2,0-23 2,-24 23-2,0 1 1,23-25-1,1 25 10,-1-1-10,-23-23 1,24 47 2,0-47-5,-1 0 2,1 23 2,-1-47-1,-23 48 0,0-1-1,24-23 1,0 0-1,-1 47 2,-23-48-2,0 25 1,0-1-1,24 0 1,-1 1 0,-23-24 0,24 23-1,-24 0 2,0 1-1,0-1-1,24 24 1,-1-23 0,-23-25 1,24 1 5,-1 0-6,1 23 0,0-23-1,-24 0 1,23 47-1,-23-47 1,0 23 0,24 1 8,-1-1-8,-23 0 7,0 1-8,0-1 2,24 1 7,-24-1-9,0 0 0,0 1 282,0-1-282,0-23 8,24-24-6,-1 47-2,1-46 2,-1-1-2,25 0 1,-25 24 1,-23-24-2,24 24-1,-1 0 2,1-1 4,0 1-7,-1 0 2,1 23 0,-24 1 3,0-25-4,23 48 3,-23-23-2,0-1 0,24 24 3,-24-23 13,0-1-1,0 0 189,0 1-173,0-1-22,24 24-9,-1-23 18,-23-1-10,0 0 10,0 48 415,0 0-431,0 46 6,0-46-8,0 47 4,24-24-5,-24 24 4,0 23-5,23 1 3,1-1-2,0 1 4,-1-1-2,-23-23-1,24 0 1,-1-24-2,1 47 4,23-46-4,-23-1 3,23 24-2,0-1 0,0-22 2,1 22-2,-1-22 3,0 22-4,24 25 1,-24-1 2,0-23-1,0 0-1,-23-24 1,47 24 0,-24-47 1,-23 46-2,-1-22 1,24 22 0,1-22-2,-1-1 4,0 24-4,0-24 2,0 24 1,24-24-2,-24 0-1,24 0 4,-24 1-4,1-1 3,22 0-2,-22-23 3,-1-1-4,0 24 2,-23-23 0,23 23 2,-24-23 2,1-24-3,-24 23-1,24 1-1,-24 0 10,23-1-11,1-23 2,-1 24 0,-23-1 0,24 1 0,0 0 7,-24-1-7,23 1 7,-23-1-7,24 1 0,-1-24-1,-23 24 17,0-1-16,24-23 7,-24 24 1,24-24-9,-24 23 9,0 1 7,47-71 296,-24-24-311,25 47 3,-1-46-5,0-25 0,0 1 2,24-48-1,0 48 2,0-48-1,-24 0-1,0 24 1,47-70 0,-46 70 1,-1-24-2,24 0-1,-24 24 3,0-23-2,0-1 1,24 24 0,-47-24 0,-1 24-1,1 47 2,23-23-2,-23 23 1,-1 0-1,1 1 1,-24-1-1,47 24 2,-23-1-1,-24 1 0,23 24-1,-23-1 1,24 0 0,-24 1 0,0-25 7,0 25-7,24-24 7,-1 23 1,-23 0 0,0 1-1,0-1 55,0 71 319,0-23-382,0 47 2,24-24-2,-1 0 1,-23 48-1,48 46 1,-1-46 0,-24 23 0,72 94-1,-48-46 3,47 22-4,-46-70 2,46 71 0,-70-118-1,70 47 3,-47-47-3,-23 0 1,47-24-2,-24 24 4,24 23-4,-1-47 2,-22 48 0,22-24 0,-22 23-1,-1 0 0,24 25 2,-1-49-2,-22 25 1,-1-24 0,24-24-1,-24 24 3,0-24-1,-23 0-2,23 0 2,-24-23-4,25-1 2,-48 1 1,23 0 4,1-24 1,-24 23-6,23-23 8,-23 24-7,0-48 420,0 1-420,24-1 0,0-23-1,-1-24 0,-23 24 2,24 0-1,-1-24-1,1 0 0,-24 24 1,24-48 0,-1 25-1,1 22 1,-1-46 0,1 23 0,0 24 0,-24-24 1,23 0-2,1 0 1,-1 24 1,1-24-3,0 1 3,-24-1-2,23 24 1,1-24-1,-1-24 1,1 1-1,-24 47 2,24-48 0,-1-46 0,1 46-5,-24 48 4,23-24 0,-23-23 0,24 70 1,-24-47-3,24 24 3,-24 0-2,23-48 2,-23 25-2,0-1 0,24 24 2,-24-48-2,0 48 0,0 23 1,0-23 0,0 24 0,0-1 8,0 0 0,0 1 38,0-25 327,23 48-374,1-23 0,0-24 1,-24 23 7,0 0-5,23 1-3,1-1 8,-24 1-7,23 23 0,-23-24 0,0 0 2,0 1-6,24 23 5,-24-47-1,24 23-1,-24 0 9,0 1-9,23-1 17,-23 1-16,24 23 16,-24-24-17,23 0 32,-23 1-15,24 23-18,0 0 2,23 0 9,-24 0-9,1 0-2,23 0 3,-23 0-1,23 0-1,-23 0 2,23 0-3,0 0 2,-23 0-1,23 0 2,24 0-1,-48 0 0,24 0-1,1 0 2,-25 0-2,24 23 1,-23-23-1,23 0 1,0 0 0,-23 0-1,23 0 2,-23 0-1,23 0 0,-23 0-2,-1 0 2,24 0 0,-23 0 0,0 0-1,-1 0 2,1 0-2,-1 0 2,1 0-2,-24-23 1,24-1 11,-1 24-15,1 0 12,-1 0 23</inkml:trace>
    </iact:actionData>
  </iact:action>
  <iact:action type="add" startTime="17372">
    <iact:property name="dataType"/>
    <iact:actionData xml:id="d1">
      <inkml:trace xmlns:inkml="http://www.w3.org/2003/InkML" xml:id="stk1" contextRef="#ctx0" brushRef="#br1">20202 6822 0,'24'0'404,"0"0"-381,-1 0-15,1 0 7,-1 0 2,1 0-2,0 0 1,-1 0-9,1 0 10,-1 0 4,1 0-4,-24-24-10,24 24 17,-24-23-17,23 23 1,1-24 31,-1 1-23,1 23-9,-24-24 9,0 0-8,24 1 7,-1 23-6,-23-24-2,0 0 9,0 1-1,24-1-7,-24 1-1,23 23 2,-23-24-2,0 0 9,24 24-8,-24-23 6,0-1 3,0 1-10,0-1 10,0 0-11,24 24 2,-24-23-1,0-1 2,0 1-1,0-25 7,0 1 2,0 24-11,0-1 10,0 0-8,0 1-1,23 23 4,-23-24-7,0 1 5,0-1 14,0 0-15,0 1 15,0-1-7,0 1 31,0-1 15,0 0-54,0 1 31,0-1-1,0 48 498,0-1-520,0 1-8,0 0-1,24 23 1,-24 0 7,0-23-7,23-1 0,-23 1 1,24 23-2,0 0 9,-24-23-8,0-1 0,23 25 7,-23-25-7,24-23-1,-24 24 1,23-1 0,-23 1 8,24-24-9,0 47 1,-1-47 9,-23 24-10,24-1 1,-24 1-1,23-24 0,-23 24 1,0-1 0,24 1 3,0-1-7,-1 1 4,-23 0 1,24-1-2,-1 1 1,1-24 1,-24 24-3,0 23 2,24-47 1,-24 23-3,23 1 10,-23-48 443,0 1-452,24-24 3,-24-24-5,23 23 13,-23 1-12,0 24 3,24-25-2,-24 1 1,0 0 0,24 0-1,-24 23 1,0 1 0,0-25-1,23 1 10,-23 24-9,0-1 6,0-23 2,24 47-8,-24-24 0,0 1-1,0-1 1,0 0 0,23 1-1,-23-24 0,0 23 3,0-23 5,0 23 1,0 0 7,0 1-16,0-1 9,0 1 15,24 23 250,0 23-250,-1 24-24,1-23 16,-24 0-16,23-1 2,1 1 5,-24 0-5,24-1 14,-24 1-15,23-1 0,-23 1 7,0 0-7,24-24 1,-24 23-2,23 1 9,-23-1-9,24-23 0,-24 24 2,0 0 7,24-1-2,-24 1-6,23-1 8,-23 1 0,0 0-8,24-24-1,-24 23 1,0 1-1,23-24 1,-23 23 7,0 1-6,0 0-2,24-24 10,-24 23-11,0 1 3,24-24 7,-24 23-9,23 1 1,-23 0 8,24-24 7,-1 23-13,-23 1 6,0-1 12,24-23-21,-24 24 2,0 0 22,24-24 16,-24 23-16,0 1 39,23-24 23,-23 24-85,0-1 46,24-23 164,-24-23-202,23 23-9,-23-24 0,24-23 1,-24 23-1,0-23 2,0 23-1,0-47 0,0 24-1,0 0 2,0 0-2,0 0 3,0-1-4,0 1 1,0 24 0,24-25 3,-24 1-3,0 24 0,0-25 0,0 25 3,0-1-3,0-23 0,0 23 1,0 1 0,0-1 1,0 0-2,23 1 0,-23-1 1,0-23 8,0 23-8,0 1 7,0-1-7,24 1 9,-24-1 12,0 0 12,0 48 471,23 0-434,1-24-57,0 0 35,-1 0-27,1 0 4,-1 0 28,1 0-42,0 0 48,-1 0-20,-23-24 22,24 24-53,-24-24 70</inkml:trace>
    </iact:actionData>
  </iact:action>
  <iact:action type="add" startTime="25201">
    <iact:property name="dataType"/>
    <iact:actionData xml:id="d2">
      <inkml:trace xmlns:inkml="http://www.w3.org/2003/InkML" xml:id="stk2" contextRef="#ctx0" brushRef="#br1">23318 6869 0,'0'-23'240,"23"-1"-232,-23 0 15,24 1-14,-1-1-2,1 24 8,-24-23-6,0-1-2,24 0 8,-24 1-6,23-1-2,-23 0 2,0 1-2,24-1 0,-1 1 1,-23-25 0,24 48-1,-24-47 2,0 24-2,24-1 0,-1 0 1,-23 1 1,24-24-1,-24 23-1,23 0 1,-23 1-1,0-24 2,0 23 6,0-23-8,24 47 1,-24-47 0,0 23 8,24 0-9,-24 1 0,0-1 2,0 1-1,0-1-1,0 0 1,0 1 0,0-25 7,0 25-7,0-1 15,0 1-15,0-1 1,0 0 14,0 1 1,0-1 77,0 48 575,0-1-669,0 1 8,0 0-6,0-1-2,0 24 9,23-23-8,-23 0 0,24 23-1,-1-23 1,-23-1 0,24 24 2,-24-23-6,0 23 6,24-23-3,-1-1 1,-23 25 0,24-25-1,-24 1 1,0 23-1,23-47 2,-23 47-2,0-23 1,24-24-1,-24 23 9,24 1-7,-24 0 6,0-1 17,0 1-16,23-24 6,-23 23 1,24-23-7,-24 24-9,0 0 9,0-1 31,23-23-39,-23 24 7,24-24 8,-24 23 1,24 1-1,-24 0 24,0-1 69,0 1-85,23-24-15,-23 24-1,24-1 1,-24 1 15,0-1-8,23-23-7,-23 24-9,0 0 41,0-72 271,0-22-313,0 46 2,24-47 0,-24 24 1,24 0-3,-1-24 2,1 0-1,-1 24 2,-23 0-1,24-1-1,-24 1 1,24 0 8,-24 23-8,23 1-1,-23-24 1,24 23 0,-24-23 0,23 0-1,-23 23 1,0 0 1,0-23-2,0 23 1,0-23-1,0 24 9,24-1 0,-24 0 22,0 1 17,24 23 210,-24 23-259,23-23 11,-23 24-9,0 0-2,0-1 11,0 1-11,24-24 3,-24 23-2,23 1 9,-23 0-8,24-1 8,-24 25-9,24-48 3,-1 47-4,-23-24 1,24-23 1,-1 48 1,1-1-2,0-24 1,-24 1 0,23 23 0,24-23-1,-47-1 2,24 25-2,23-25 7,-47 1-5,24-1-1,-24 1 0,23 0-1,1-1 0,0 1 10,-24-1-10,23 1 2,1 0 6,-24-1-8,0 1 9,23-24-8,-23 23-1,24-23 2,-24 24-2,24-24 9,-24 24 0,0-1-9,23-23 18,1 24-11,-24 0 9,0-1 40,23-23 294,1 0-326,-24-23-24,0-1 2,24-23-2,-24-1 1,0 1-1,0-24 2,23-23-2,-23 0 2,0 46-2,0-46 1,24 0-1,-24 23 1,0 0 0,0 24 0,0-24-1,0 47 1,0-23 0,0 0 3,0 0-6,0-24 2,0 47 1,0-23-1,0-24 3,0 48-4,0-25 3,0 25-3,0-24 3,0 23-2,0 0 10,0 1-10,0-1 16,0 1-15,0-1 47,23 24 403,1 0-442,0 0 8,-1 0-17,1 0 8,-1 0 2,1 0-11,0 0 18,-1 0-16,1 0 16,-1 0-9,1 0 8,0 0 17,-1 0 30</inkml:trace>
    </iact:actionData>
  </iact:action>
  <iact:action type="add" startTime="31971">
    <iact:property name="dataType"/>
    <iact:actionData xml:id="d3">
      <inkml:trace xmlns:inkml="http://www.w3.org/2003/InkML" xml:id="stk3" contextRef="#ctx0" brushRef="#br1">26504 6893 0,'0'-47'263,"0"-1"-253,23 25-3,1-1 0,-24-23 2,23 0-1,-23-24-2,24 0 2,0 47 1,-24 1-1,23-24-1,1 23 1,-24-23-1,0 23 1,23-23 0,-23 23 0,0 1 0,0-24-1,0 23 1,24 0 0,-24-23 0,24 47 0,-24-47-1,0 23 3,0-23 4,0 24-7,23 23 4,-23-24-6,0 0 2,0 1 9,0-1-8,0 0-1,0 1 17,0-1-16,0 1 8,0-1-8,0 0-1,0 1 8,0-1 0,0 1 41,0-1-17,0 0 23,0 1 0,0 46 459,0 1-506,0 0-6,0-1-2,0 1 1,24-1-1,-1 1 1,-23 0 0,24-1-1,-24 1 1,0-1 0,24 1 0,-1 0 0,-23-1 0,24 1-1,-24 0 9,23-24-9,-23 23 0,24-23 3,-24 24-3,0-1 1,0 1-1,24-24 1,-1 24 16,1-1-17,-24 1 9,0-1-8,24 1 0,-1-24-1,-23 24 1,0-1 0,24-23 1,-24 24-2,23-1 1,-23 1-2,0 0 18,24-1-8,-24 1 7,24-1-15,-24 1 0,23-24 7,-23 24-6,0-1-3,0 1 10,0-1-9,24-23 2,-24 24 7,0 0-8,0-1 6,23-23-6,-23 24 15,0-1-7,0 1 40,0 0-3,0-1-14,24-23 31,-24 24-47,0 0 1,24-24 0,-24 23-10,23 1 1,-23-1 1,0 1 23,0 0-8,0-48 312,0 0-337,0 1 3,0-24-1,0-1-1,0-23 2,0 24-2,24-47 0,-24 23 2,23 0-2,1 48 2,0-25-2,-24-22 1,23 46-1,-23-23 1,0 23 0,24 1 0,-24-25 0,0 1-1,0 24 10,23-1-10,-23 0 0,0 1 2,0-1-3,24 24 4,-24-24-3,0 1 0,0-1 12,0 1-15,0-1 4,24 0 0,-24 1 8,0-1-9,0 1 17,0-1 8,0 0 107,23 24 79,1 24-203,-24 0 1,23-24-8,-23 47 0,24-24-1,0 1 8,-24 0-7,0-1 1,23 1 6,1-1-7,-24 1-1,0 0 1,23-1 0,-23 1-1,24 0 2,0-1-2,-24 1 1,0-1-1,23 1 2,1 23-3,-1-23 3,-23-1-2,0 1 2,24-24-2,0 47 1,-1-47 0,-23 24 7,0-1-7,24-23 0,-1 0 7,-23 24-7,0 0 7,0-1-6,24-23 6,-24 24-7,0-1 7,24-23-7,-1 24 23,-23 0-7,0-1-8,24-23 7,-24 24-14,0-1 4,23-23 4,-23 24-2,0 0 0,0-1-7,24-23 8,-24 24-1,0-1-7,24 1 15,-24 0-14,0-1 38,0 1-16,23-24-24,-23 24 1,24-24 171,-24-24-172,0 0 1,23 24 7,-23-23-7,0-1 0,0 0 7,0 1-5,24-1 3,-24 1-5,24-1 0,-24-23 7,0 23-6,23-23 6,-23-24-7,0 48 0,0-48 0,0 47-1,0-23 0,24-24 2,-24 24 6,0 0-7,0 0 7,0 23 1,0 0-8,0 1-1,0-1 16,0 0-7,0 1 8,0-1-16,0 1 8,0-1 7,0 0-16,0 1 25,0-1-25,0 1 9,0-1-1,0 0-7,0 1 24,0-1-25,0 1 0,0-1 8,0 0-5,0 1 52,0-1-8,0 1-30,0-1 14,0 0-15,23 24 491,1 0-498,0 0 14,-1 0-6,1 0-1,-1 0 1,1 0-9,0 0 23,-1 0-14,1 0-2,-1 0-6,1 0 0,0 0 31,-1 0-24</inkml:trace>
    </iact:actionData>
  </iact:action>
  <iact:action type="add" startTime="55383">
    <iact:property name="dataType"/>
    <iact:actionData xml:id="d4">
      <inkml:trace xmlns:inkml="http://www.w3.org/2003/InkML" xml:id="stk4" contextRef="#ctx0" brushRef="#br1">13169 16902 0,'0'-24'312,"24"24"-242,0-24-63,-24 1 0,23-1 18,-23 1-18,24-1 39,-1 0-30,-23 1-8,0-1 23,0 1-22,0-1 6,0 0 1,0 1-7,0-1 20,0 1-14,24-1-7,-24 0 8,0-23 0,0 24 7,0-1-16,0 0 16,0 1-6,0-1 5,0 1-13,0-1-2,0 0 17,0 1-17,0-1 25,0 0-17,0 1-7,0-1 7,0 1 0,0-1 1,0 0-7,0 1-3,0-1 9,0 1 2,0-1 30,0 0 15,0 48 110,0 0-159,0-1-4,24 1 15,-24-1-17,0 1 3,0 0-4,23-1 4,1-23-5,-24 47 6,23-23-6,-23 0 3,0 23 0,24-23-1,0-1 0,-1 24 1,-23-23 1,0 0-2,24 23 1,-24-24 0,23 1 0,-23 0-1,24-24 0,-24 23 2,0 1 6,0-1-7,24 1 16,-24 0-8,23-24-9,-23 23 8,0 1-5,24-1 4,-1 1 10,-23 0-10,24-24-6,-24 23 16,0 1 0,24-24-11,-24 23-1,23 1 32,-23-48 376,0 1-412,0-1-1,0 1 9,24-25-8,-1 25 7,-23-1-7,24 24-1,-24-47 1,0 23 1,0 1-2,24-1 1,-24 1-1,23-25 1,-23 25 1,24-24 1,-24 23-5,0 0 2,0 1 9,0-1-9,0 1 24,0-1-7,0 0-14,23 24-5,-23-47 12,24 23-11,-24 1 18,0-1 0,0 1 69,0-1-46,24 24-39,-24-24-1,0 1 25,0-1-25,0 1 17,0-1-10,0 0 11,0 48 232,0 0-250,23-24 0,-23 23 1,0 1-1,24-24 1,-24 23 0,0 1 0,0 0 0,23-24-1,1 23 2,-24 1-2,24-1 1,-24 1-1,0 0 3,23-24-3,1 47 0,-1-23 0,-23-1 9,24 1-8,0-1 1,-24 1 6,23 0-8,1-24 8,-24 23-7,0 1-1,23-1 10,-23 1-1,24-24-10,-24 24 4,24-24-3,-24 23 15,0 1-5,0-1-10,23-23 9,-23 24-1,24 0 1,-24-1 8,0 1-17,0-1 17,23-23-17,-23 24 1,0 0 0,24-1 16,-24 1-17,0-1 15,0 1-14,24-24 1,-24 24-2,0-1 17,0 1 7,0-1 8,0 1-9,0-48 337,0 1-361,0-24 3,0-1 6,0 25-7,23-1 0,-23-23-1,0 23 10,0-23-10,0 24 1,24-25-1,-24 25 2,0-1-3,0-23 3,0 23 7,0-23-10,0 24 12,23 23-11,-23-24 0,0 0 4,0 1 10,0-1-14,0 1 24,0-1-23,0 0 25,0 1-12,0-1 11,0 0 53,0 1-78,0-1 16,0-23-14,0 23 6,0 1-7,0-1 0,0 1 6,0-1 2,0 0-1,0 1-3,0-1-6,0 1 102,24 23 94,0 0-195,-1 0 9,1 0 7,-1 0-7,1 0 7,0 0-16,-1 0 26,1 0-9,-1 0 6,1 0 8,0 0 2,-1 0 37</inkml:trace>
    </iact:actionData>
  </iact:action>
  <iact:action type="add" startTime="63881">
    <iact:property name="dataType"/>
    <iact:actionData xml:id="d5">
      <inkml:trace xmlns:inkml="http://www.w3.org/2003/InkML" xml:id="stk5" contextRef="#ctx0" brushRef="#br1">15293 16902 0,'0'-24'333,"24"0"-317,0 24 0,-1 0 6,-23-23-14,0-1 22,24 24-21,-1 0 14,-23-23-6,0-1-11,24 24 2,0 0 4,-24-24-8,23 1 4,-23-1 0,0 1 7,24-25-8,-1 1 16,-23 24-14,24 23-2,-24-48 9,0 25-1,0-1 1,0 1-8,0-1 7,0 0-7,0 1 0,0-1 8,0 1-9,24 23 1,-24-24 0,0 0 0,0 1 10,0-1-12,0 0 5,0 1 16,0-1-5,0 1 18,0-1-33,0 0 9,0 1 0,0-1-10,0 1 19,0-1-17,0 0 8,0 1 30,0-1 16,0 48 148,0-1-187,0 1-15,0 0 1,0-1 13,0 1-7,0-1 2,0 1-10,0 0 8,0-1 3,0 1-13,0-1 10,0 1-4,0 0-4,0-1 20,0 1-17,0 23 14,0-23-8,0-1-1,0 1-8,0 0 20,0-1-14,0 1-6,0-1 17,0 1-16,0 0 7,0-1-7,0 1-1,0-1 10,0 1-11,0 0 18,0-1-15,0 1 5,0-1 41,0 1-25,0 0 41,0-1-39,23-23-17,-23 24 16,24-24 8,-24 23-32,23-23 26,1 0 5,0 0 25,-1 0-57,1 0 20,-1 0-20,1 0 10,0 0-9,-1 0 9,1 0 6,-1 0 2,-23-23 2,24 23-5,0 0 10,-1-24-15,-23 1 23,0-1 38</inkml:trace>
    </iact:actionData>
  </iact:action>
  <iact:action type="add" startTime="67200">
    <iact:property name="dataType"/>
    <iact:actionData xml:id="d6">
      <inkml:trace xmlns:inkml="http://www.w3.org/2003/InkML" xml:id="stk6" contextRef="#ctx0" brushRef="#br1">15577 15320 0</inkml:trace>
    </iact:actionData>
  </iact:action>
  <iact:action type="add" startTime="71553">
    <iact:property name="dataType"/>
    <iact:actionData xml:id="d7">
      <inkml:trace xmlns:inkml="http://www.w3.org/2003/InkML" xml:id="stk7" contextRef="#ctx0" brushRef="#br1">16568 16878 0,'23'0'404,"1"-24"-397,-24 1 0,24-1 1,-1 24-1,-23-23 1,24-1 0,0 0 8,-24 1-8,23-1 0,-23 1-1,0-25 1,24 48 0,-1-23-1,-23-1 2,24 1-1,-24-1-1,0 0 1,24 1-1,-24-1 1,23 1 1,1-1 7,-24 0-9,0 1 0,23-1 16,1 1-15,-24-1 16,24 24-17,-24-24 1,23 24-1,-23-23 3,24 23 4,-24-24-7,23 0 9,1 24-1,-24-23-6,24 23-1,-1-24 0,1 1-1,-1 23 9,1 0-9,0-24 1,-1 24 0,1 0-1,-1-24 1,1 1 1,0 23-2,-1 0 1,1 0-1,-1 0 1,1 0 9,0 0-11,-1 0 18,1 0-16,-1 0 7,1 0 8,0 0-14,-1 0 39,-46 0 152,-1-24-193,0 24 9,1 0-9,-1-23 1,1 23 9,-1 0-10,0 0 1,1 0 0,-1 0 0,1 0 7,-1 0-8,0 0 9,1 0-8,-1 0 0,1 0 8,-1 0-1,0 0 9,1 0-15,23 23-2,-24-23 0,1 0 16,-1 24-8,24-1 17,-24-23-8,24 24-16,-23-24 14,-1 24-6,24-1-6,0 1 3,-23 23-4,-1 0 6,0 24-7,1-24 7,23 1-8,0-25 1,0 24 2,0 1-4,-24-48 2,24 47-1,0-24 9,0 25-8,0-25 7,0 1-7,0-1-1,0 1 18,0 0-10,0-1 3,0 1-5,0-1 9,0 1 2,0 0-15,24-24 115,-1 0-117,1 0 16,0 0-14,-1 0-3,1 0 11,-1 0-10,-23-24 1,48 0-1,-25 24 1,1-23 1,23-1-1,-23 1-1,-1 23 10,1-24-11,-1 0 2,1 1 1,0-1 14,-1 1-12,1-1-7,-1 0 5,1 1-2,-24-1 0,0 1 1,47-25-1,-47 25 1,24-1 1,-1-23-1,25 0-1,-48 23 1,0-23-1,23 23 4,1 1 2,-24-1 3,23 0-9,-23 1 24,0-1-15,0 1 38,0-1-30,0 0-9,0 1 16,0-1-8,0 48 490,0 23-496,0-23-10,0 23 9,0-24-8,0 1 0,0 0-2,0-1 3,24 1-2,-24 23 0,0-23 3,24-1-4,-24 1 3,0 23 2,0 0-7,0 1 11,0-25-7,0 1 1,23 23-2,-23 0 8,24 0-4,-24 1 2,23 22-6,-23-22 1,0 22 0,24-22-1,-24 23 2,24-1-2,-24 1 1,0-47-1,23 23 2,-23 0-1,0-23-1,24 23 0,-24-23 2,0-1 0,0 24 3,0-23-10,0 0 5,0 23 2,0-24-3,0 25 4,0-25-3,0 48 2,0-24-2,0 1 0,0-1 1,0 0 0,0-23-1,0 23 3,0-24-4,0 1 4,0 23-5,0 0 11,0-23-8,0 0 0,0-1-1,0 1 3,0-1-4,0 1 1,0 23 10,0-23-10,-24-1 24,1 1-16,-1 0-7,0-24-1,1 23 3,-24-23-3,23 24 0,0-24 1,1 0 1,-1 0-3,1 0 10,-1 0-9,0 0 2,1 0 7,-1 0-8,1 0 6,-1 0-6,0 0-1,1 0 11,-1 0-11,24-24 0,0 1 1,-23-1 1,-1-23-2,0 23 0,24-23 1,-23 23-1,23-23 2,0 24 2,0-1-7,0-23 4,-24 23 1,24-23 6,0 0 0,0 0-8,0-1 9,0 25-7,0-1-3,0 1 5,0-1-6,0-23 5,0 23-5,0 0 3,0-23-1,0 24 1,0-1 2,0 0-2,24-23-2,-24 0 3,0 0 0,23 23 7,-23 1-11,24 23 6,-24-48-5,24 25 0,-1-1 10,1-23-8,-24 23 7,23 1-8,1 23 2,0-24-1,-24 1 0,47-25 1,0 48 5,-23-23-6,-1-1 2,24 1-5,-47-1 4,48 24-3,-25-47 2,24 23 0,-23 0 8,23 24-9,-47-23 2,0-1-1,47 1-1,-23-1 9,0 0-1,-1 1-7,1-1 8,-1 1-8,1-1-1,-24 0 1,24 1-1,-1-24 10,1 23-10,-24 0 9,23-23-8,1 47-1,-24-23 9,0-1-9,24 24 1,-1-24-1,-23 1 10,24-1-1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29.png"/><Relationship Id="rId5" Type="http://schemas.microsoft.com/office/2011/relationships/inkAction" Target="../ink/inkAction1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1.png"/><Relationship Id="rId5" Type="http://schemas.microsoft.com/office/2011/relationships/inkAction" Target="../ink/inkAction2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3.png"/><Relationship Id="rId5" Type="http://schemas.microsoft.com/office/2011/relationships/inkAction" Target="../ink/inkAction3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39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4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media39.m4a"/><Relationship Id="rId2" Type="http://schemas.microsoft.com/office/2007/relationships/media" Target="../media/media39.m4a"/><Relationship Id="rId1" Type="http://schemas.openxmlformats.org/officeDocument/2006/relationships/video" Target="https://www.youtube.com/embed/MbUIYnDZZ-M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46.jpeg"/><Relationship Id="rId4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7.xml"/><Relationship Id="rId7" Type="http://schemas.microsoft.com/office/2011/relationships/inkAction" Target="../ink/inkAction4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6" Type="http://schemas.openxmlformats.org/officeDocument/2006/relationships/image" Target="../media/image52.png"/><Relationship Id="rId5" Type="http://schemas.microsoft.com/office/2011/relationships/inkAction" Target="../ink/inkAction5.xml"/><Relationship Id="rId4" Type="http://schemas.openxmlformats.org/officeDocument/2006/relationships/image" Target="../media/image5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2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C75472B-D918-4055-B484-651B878B60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6467310-F007-4088-921D-E56740E618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81"/>
    </mc:Choice>
    <mc:Fallback>
      <p:transition spd="slow" advTm="10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60FBAD-F02E-4A65-8180-AC1116226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3"/>
    </mc:Choice>
    <mc:Fallback xmlns="">
      <p:transition spd="slow" advTm="2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F4631C-EF1C-4B6E-BE7F-8C88F1C16B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3"/>
    </mc:Choice>
    <mc:Fallback xmlns="">
      <p:transition spd="slow" advTm="4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17B824-D35F-4260-8A44-5033F194F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4"/>
    </mc:Choice>
    <mc:Fallback xmlns="">
      <p:transition spd="slow" advTm="1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47A9BF-FEEC-4F13-B01F-197984422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2"/>
    </mc:Choice>
    <mc:Fallback xmlns="">
      <p:transition spd="slow" advTm="3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EF80026-D5C9-4F4B-B8B4-FB5778A6E6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1"/>
    </mc:Choice>
    <mc:Fallback xmlns="">
      <p:transition spd="slow" advTm="2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17A63F-1F98-4FD8-ABF4-A6422C8C0E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6"/>
    </mc:Choice>
    <mc:Fallback xmlns="">
      <p:transition spd="slow" advTm="1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4A483B-3B86-4689-B460-27D320A073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"/>
    </mc:Choice>
    <mc:Fallback xmlns="">
      <p:transition spd="slow" advTm="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8A2AFA-D407-4B2C-94D9-FA913E5F2D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4"/>
    </mc:Choice>
    <mc:Fallback xmlns="">
      <p:transition spd="slow" advTm="2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B6D65E-D923-4DF1-B11E-93964DCEF9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"/>
    </mc:Choice>
    <mc:Fallback xmlns="">
      <p:transition spd="slow" advTm="1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E6F5B0-9900-4D0B-B2F6-AA44A717F1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9"/>
    </mc:Choice>
    <mc:Fallback xmlns="">
      <p:transition spd="slow" advTm="1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082EC2-10F3-450F-89B5-4F92A07663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9"/>
    </mc:Choice>
    <mc:Fallback xmlns="">
      <p:transition spd="slow" advTm="4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061BB9-D9BF-4313-8565-85960DA95C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3"/>
    </mc:Choice>
    <mc:Fallback xmlns="">
      <p:transition spd="slow" advTm="1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6171DC-CDED-42C7-8C34-6C3A714523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2"/>
    </mc:Choice>
    <mc:Fallback xmlns="">
      <p:transition spd="slow" advTm="1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FD83B46-4020-4E63-975C-3CFB6C5D84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8"/>
    </mc:Choice>
    <mc:Fallback xmlns="">
      <p:transition spd="slow" advTm="3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F22C-FC73-42BB-92F6-8CEBAB0EBD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DD49B4-C4B5-4E7E-AB8E-663FE10799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3"/>
    </mc:Choice>
    <mc:Fallback xmlns="">
      <p:transition spd="slow" advTm="4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0F3C2E5-2339-43AF-9998-EF6D0D6F70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"/>
    </mc:Choice>
    <mc:Fallback xmlns="">
      <p:transition spd="slow" advTm="1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2858D0B-9335-4AE7-A1D4-4885BBB2BE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6"/>
    </mc:Choice>
    <mc:Fallback xmlns="">
      <p:transition spd="slow" advTm="2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953911-F8F6-42A7-8E0A-8E75184C8E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0"/>
    </mc:Choice>
    <mc:Fallback xmlns="">
      <p:transition spd="slow" advTm="1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1ABC6A-D7BC-40F7-A966-93C6EFE65D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0"/>
    </mc:Choice>
    <mc:Fallback xmlns="">
      <p:transition spd="slow" advTm="1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795E86-861D-4F90-9FBB-9C8DCFC7F5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1"/>
    </mc:Choice>
    <mc:Fallback xmlns="">
      <p:transition spd="slow" advTm="1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BE7C6D-E71E-45B3-9EC1-C0E164C040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BAA5A1-C584-4B21-AE83-EBCE049312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8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2"/>
    </mc:Choice>
    <mc:Fallback xmlns="">
      <p:transition spd="slow" advTm="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5BF4C2-4034-4550-BC5E-C65EFA0F5F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7"/>
    </mc:Choice>
    <mc:Fallback xmlns="">
      <p:transition spd="slow" advTm="1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61EDC0-C4E1-45AE-890B-A9D81F665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3"/>
    </mc:Choice>
    <mc:Fallback xmlns="">
      <p:transition spd="slow" advTm="1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5F3344-2EDF-43EF-B111-48D008BE98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CF3AAD-D4D3-45C3-8827-7BBDB8CA22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62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2"/>
    </mc:Choice>
    <mc:Fallback>
      <p:transition spd="slow" advTm="4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2B79C5-8058-4DC0-96FD-3BBB771129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"/>
            <a:ext cx="12192000" cy="67826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A6F340-3216-4BC7-A80A-D4DA835F1E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4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5"/>
    </mc:Choice>
    <mc:Fallback>
      <p:transition spd="slow" advTm="5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98651BC-CFB7-46B0-B19B-78190BE54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B44289B-329B-4A85-A392-45290CEB35F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91240" y="4690800"/>
              <a:ext cx="5310720" cy="8928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B44289B-329B-4A85-A392-45290CEB35F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75400" y="4627440"/>
                <a:ext cx="5342040" cy="10195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B5849C-8EC3-463A-8A56-17F708EE89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6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34"/>
    </mc:Choice>
    <mc:Fallback>
      <p:transition spd="slow" advTm="197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DF86D8-FE71-4A14-B2EC-5EED60B5DF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9531087-4F4D-4EEB-A9F5-23BB0BBC8D9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42360" y="5005440"/>
              <a:ext cx="4766760" cy="10965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9531087-4F4D-4EEB-A9F5-23BB0BBC8D9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26520" y="4942080"/>
                <a:ext cx="4798080" cy="12232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E0B3B4-D3A9-4436-BD10-E3E51A870E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1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04"/>
    </mc:Choice>
    <mc:Fallback>
      <p:transition spd="slow" advTm="15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F9C305-B127-45DF-B0FE-0F129F5C8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167"/>
            <a:ext cx="12192000" cy="679366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279CACB-CEBD-4ACF-9808-829C5735DCD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19440" y="4878000"/>
              <a:ext cx="5480280" cy="10454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279CACB-CEBD-4ACF-9808-829C5735DC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03600" y="4814640"/>
                <a:ext cx="5511600" cy="11721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A859AC8-766A-48C5-8B66-9B0A5E7AC2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5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08"/>
    </mc:Choice>
    <mc:Fallback>
      <p:transition spd="slow" advTm="17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FD508B8-A10F-433A-AEAF-15007E1C73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8"/>
    </mc:Choice>
    <mc:Fallback xmlns="">
      <p:transition spd="slow" advTm="10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46828B-460B-40A4-A761-BE8192CDAD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5"/>
    </mc:Choice>
    <mc:Fallback xmlns="">
      <p:transition spd="slow" advTm="2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F544F86-B9D8-439A-9706-01B1B8A7BA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2"/>
    </mc:Choice>
    <mc:Fallback xmlns="">
      <p:transition spd="slow" advTm="3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D7DBCAF-1848-4206-A25A-30E0EC3086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4"/>
    </mc:Choice>
    <mc:Fallback xmlns="">
      <p:transition spd="slow" advTm="2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E579C4-42EA-401E-91F1-C081F00C0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666"/>
            <a:ext cx="12192000" cy="673266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5D3CD3F-A265-4417-A6EA-6569190731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4"/>
    </mc:Choice>
    <mc:Fallback xmlns="">
      <p:transition spd="slow" advTm="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8D7E11-AA18-4BCC-9EC5-7000736F44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9F8B38-BE55-46AB-A554-EE2CA263F8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6969"/>
            <a:ext cx="12192000" cy="670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5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1"/>
    </mc:Choice>
    <mc:Fallback xmlns="">
      <p:transition spd="slow" advTm="5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517D4B-364B-44A3-AF1E-AF9DB6876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4F571D5-DCC7-4DA7-B1BD-096DB322A8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1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6"/>
    </mc:Choice>
    <mc:Fallback xmlns="">
      <p:transition spd="slow" advTm="6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61513DE2-0FF8-4606-AB66-D6F868094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latin typeface="Sassoon Infant Std" panose="020B0503020103030203" pitchFamily="34" charset="0"/>
              </a:rPr>
              <a:t>Decorate the Christmas Tree</a:t>
            </a:r>
          </a:p>
        </p:txBody>
      </p:sp>
      <p:sp>
        <p:nvSpPr>
          <p:cNvPr id="22531" name="Content Placeholder 21">
            <a:extLst>
              <a:ext uri="{FF2B5EF4-FFF2-40B4-BE49-F238E27FC236}">
                <a16:creationId xmlns:a16="http://schemas.microsoft.com/office/drawing/2014/main" id="{00DCC434-A491-40E3-8D8F-3F50388CA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1651"/>
            <a:ext cx="7632700" cy="1138237"/>
          </a:xfrm>
        </p:spPr>
        <p:txBody>
          <a:bodyPr vert="horz" lIns="108000" tIns="108000" rIns="108000" bIns="108000" rtlCol="0">
            <a:normAutofit/>
          </a:bodyPr>
          <a:lstStyle/>
          <a:p>
            <a:pPr eaLnBrk="1" hangingPunct="1"/>
            <a:r>
              <a:rPr lang="en-GB" altLang="en-US" dirty="0">
                <a:latin typeface="Sassoon Infant Std" panose="020B0503020103030203" pitchFamily="34" charset="0"/>
              </a:rPr>
              <a:t>Read the word on the bauble.</a:t>
            </a:r>
          </a:p>
          <a:p>
            <a:pPr eaLnBrk="1" hangingPunct="1"/>
            <a:r>
              <a:rPr lang="en-GB" altLang="en-US" dirty="0">
                <a:latin typeface="Sassoon Infant Std" panose="020B0503020103030203" pitchFamily="34" charset="0"/>
              </a:rPr>
              <a:t>Click the bauble to put it on the tree.</a:t>
            </a:r>
          </a:p>
          <a:p>
            <a:pPr eaLnBrk="1" hangingPunct="1"/>
            <a:endParaRPr lang="en-GB" altLang="en-US" dirty="0">
              <a:latin typeface="Twinkl" pitchFamily="2" charset="0"/>
            </a:endParaRPr>
          </a:p>
        </p:txBody>
      </p:sp>
      <p:pic>
        <p:nvPicPr>
          <p:cNvPr id="22532" name="Picture 1">
            <a:extLst>
              <a:ext uri="{FF2B5EF4-FFF2-40B4-BE49-F238E27FC236}">
                <a16:creationId xmlns:a16="http://schemas.microsoft.com/office/drawing/2014/main" id="{B3F50F60-F893-4824-91D4-9D316FFF42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68"/>
          <a:stretch>
            <a:fillRect/>
          </a:stretch>
        </p:blipFill>
        <p:spPr bwMode="auto">
          <a:xfrm>
            <a:off x="6878415" y="0"/>
            <a:ext cx="5029611" cy="6401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with">
            <a:extLst>
              <a:ext uri="{FF2B5EF4-FFF2-40B4-BE49-F238E27FC236}">
                <a16:creationId xmlns:a16="http://schemas.microsoft.com/office/drawing/2014/main" id="{B3310911-009E-4DD4-BA03-CB38595A2F98}"/>
              </a:ext>
            </a:extLst>
          </p:cNvPr>
          <p:cNvGrpSpPr>
            <a:grpSpLocks/>
          </p:cNvGrpSpPr>
          <p:nvPr/>
        </p:nvGrpSpPr>
        <p:grpSpPr bwMode="auto">
          <a:xfrm>
            <a:off x="3587248" y="4806951"/>
            <a:ext cx="1036638" cy="938213"/>
            <a:chOff x="942449" y="2744271"/>
            <a:chExt cx="1037745" cy="939345"/>
          </a:xfrm>
        </p:grpSpPr>
        <p:pic>
          <p:nvPicPr>
            <p:cNvPr id="22556" name="Picture 6">
              <a:extLst>
                <a:ext uri="{FF2B5EF4-FFF2-40B4-BE49-F238E27FC236}">
                  <a16:creationId xmlns:a16="http://schemas.microsoft.com/office/drawing/2014/main" id="{2FD67898-E81F-4F9E-95F8-D454338B725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0011" y="2744271"/>
              <a:ext cx="789204" cy="939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35791D6-2C99-47DD-8FB2-83F61B38529D}"/>
                </a:ext>
              </a:extLst>
            </p:cNvPr>
            <p:cNvSpPr txBox="1"/>
            <p:nvPr/>
          </p:nvSpPr>
          <p:spPr>
            <a:xfrm>
              <a:off x="942449" y="2904289"/>
              <a:ext cx="1037745" cy="5854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go</a:t>
              </a:r>
            </a:p>
          </p:txBody>
        </p:sp>
      </p:grpSp>
      <p:grpSp>
        <p:nvGrpSpPr>
          <p:cNvPr id="34" name="look">
            <a:extLst>
              <a:ext uri="{FF2B5EF4-FFF2-40B4-BE49-F238E27FC236}">
                <a16:creationId xmlns:a16="http://schemas.microsoft.com/office/drawing/2014/main" id="{C0B49808-6051-4317-BE3A-944890EED59D}"/>
              </a:ext>
            </a:extLst>
          </p:cNvPr>
          <p:cNvGrpSpPr>
            <a:grpSpLocks/>
          </p:cNvGrpSpPr>
          <p:nvPr/>
        </p:nvGrpSpPr>
        <p:grpSpPr bwMode="auto">
          <a:xfrm>
            <a:off x="3540126" y="2481263"/>
            <a:ext cx="1038225" cy="938212"/>
            <a:chOff x="2096270" y="2722972"/>
            <a:chExt cx="1037745" cy="939344"/>
          </a:xfrm>
        </p:grpSpPr>
        <p:pic>
          <p:nvPicPr>
            <p:cNvPr id="22554" name="Picture 5">
              <a:extLst>
                <a:ext uri="{FF2B5EF4-FFF2-40B4-BE49-F238E27FC236}">
                  <a16:creationId xmlns:a16="http://schemas.microsoft.com/office/drawing/2014/main" id="{486DD9EC-61C6-4966-8D4E-895DC9BD1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617" y="2722972"/>
              <a:ext cx="787053" cy="939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B82538B-0A0A-439C-A081-AD16D1348B9C}"/>
                </a:ext>
              </a:extLst>
            </p:cNvPr>
            <p:cNvSpPr txBox="1"/>
            <p:nvPr/>
          </p:nvSpPr>
          <p:spPr>
            <a:xfrm>
              <a:off x="2096270" y="2962518"/>
              <a:ext cx="1037745" cy="523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big</a:t>
              </a:r>
            </a:p>
          </p:txBody>
        </p:sp>
      </p:grpSp>
      <p:grpSp>
        <p:nvGrpSpPr>
          <p:cNvPr id="37" name="be">
            <a:extLst>
              <a:ext uri="{FF2B5EF4-FFF2-40B4-BE49-F238E27FC236}">
                <a16:creationId xmlns:a16="http://schemas.microsoft.com/office/drawing/2014/main" id="{CFFDB6A8-BEC7-4607-9D8C-0143AB70B0AE}"/>
              </a:ext>
            </a:extLst>
          </p:cNvPr>
          <p:cNvGrpSpPr>
            <a:grpSpLocks/>
          </p:cNvGrpSpPr>
          <p:nvPr/>
        </p:nvGrpSpPr>
        <p:grpSpPr bwMode="auto">
          <a:xfrm>
            <a:off x="4967289" y="2428876"/>
            <a:ext cx="1038225" cy="938213"/>
            <a:chOff x="1723289" y="3912434"/>
            <a:chExt cx="1037745" cy="939343"/>
          </a:xfrm>
        </p:grpSpPr>
        <p:pic>
          <p:nvPicPr>
            <p:cNvPr id="22552" name="Picture 4">
              <a:extLst>
                <a:ext uri="{FF2B5EF4-FFF2-40B4-BE49-F238E27FC236}">
                  <a16:creationId xmlns:a16="http://schemas.microsoft.com/office/drawing/2014/main" id="{BF5AD5C0-CC96-424A-AC19-49EFA4FD455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7830" y="3912434"/>
              <a:ext cx="788664" cy="939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A0AAE2B-6674-47E0-8D8E-F78A3E3BD6F7}"/>
                </a:ext>
              </a:extLst>
            </p:cNvPr>
            <p:cNvSpPr txBox="1"/>
            <p:nvPr/>
          </p:nvSpPr>
          <p:spPr>
            <a:xfrm>
              <a:off x="1723289" y="4139025"/>
              <a:ext cx="1037745" cy="5854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I</a:t>
              </a:r>
              <a:endParaRPr lang="en-GB" sz="24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40" name="me">
            <a:extLst>
              <a:ext uri="{FF2B5EF4-FFF2-40B4-BE49-F238E27FC236}">
                <a16:creationId xmlns:a16="http://schemas.microsoft.com/office/drawing/2014/main" id="{05C432B6-C04C-4B50-A1BE-C8774C1BD803}"/>
              </a:ext>
            </a:extLst>
          </p:cNvPr>
          <p:cNvGrpSpPr>
            <a:grpSpLocks/>
          </p:cNvGrpSpPr>
          <p:nvPr/>
        </p:nvGrpSpPr>
        <p:grpSpPr bwMode="auto">
          <a:xfrm>
            <a:off x="2732089" y="3714751"/>
            <a:ext cx="1038225" cy="938213"/>
            <a:chOff x="1711110" y="3912434"/>
            <a:chExt cx="1037745" cy="939343"/>
          </a:xfrm>
        </p:grpSpPr>
        <p:pic>
          <p:nvPicPr>
            <p:cNvPr id="22550" name="Picture 39">
              <a:extLst>
                <a:ext uri="{FF2B5EF4-FFF2-40B4-BE49-F238E27FC236}">
                  <a16:creationId xmlns:a16="http://schemas.microsoft.com/office/drawing/2014/main" id="{0803465C-B570-4EE2-867F-782094336D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7830" y="3912434"/>
              <a:ext cx="788664" cy="939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89DCA31-3A10-43F5-9C45-7A6A8FF15517}"/>
                </a:ext>
              </a:extLst>
            </p:cNvPr>
            <p:cNvSpPr txBox="1"/>
            <p:nvPr/>
          </p:nvSpPr>
          <p:spPr>
            <a:xfrm>
              <a:off x="1711110" y="4111044"/>
              <a:ext cx="1037745" cy="5854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no</a:t>
              </a:r>
              <a:endParaRPr lang="en-GB" sz="24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43" name="her">
            <a:extLst>
              <a:ext uri="{FF2B5EF4-FFF2-40B4-BE49-F238E27FC236}">
                <a16:creationId xmlns:a16="http://schemas.microsoft.com/office/drawing/2014/main" id="{503BA780-90A0-482D-83CD-90DED963E66F}"/>
              </a:ext>
            </a:extLst>
          </p:cNvPr>
          <p:cNvGrpSpPr>
            <a:grpSpLocks/>
          </p:cNvGrpSpPr>
          <p:nvPr/>
        </p:nvGrpSpPr>
        <p:grpSpPr bwMode="auto">
          <a:xfrm>
            <a:off x="2279651" y="5026025"/>
            <a:ext cx="1038225" cy="939800"/>
            <a:chOff x="2096270" y="2722972"/>
            <a:chExt cx="1037745" cy="939344"/>
          </a:xfrm>
        </p:grpSpPr>
        <p:pic>
          <p:nvPicPr>
            <p:cNvPr id="22548" name="Picture 42">
              <a:extLst>
                <a:ext uri="{FF2B5EF4-FFF2-40B4-BE49-F238E27FC236}">
                  <a16:creationId xmlns:a16="http://schemas.microsoft.com/office/drawing/2014/main" id="{A2000665-ECFA-476C-B131-05F0FE72BA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617" y="2722972"/>
              <a:ext cx="787053" cy="939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0900A2BA-69B5-485B-A9C2-2B87D30DCD92}"/>
                </a:ext>
              </a:extLst>
            </p:cNvPr>
            <p:cNvSpPr txBox="1"/>
            <p:nvPr/>
          </p:nvSpPr>
          <p:spPr>
            <a:xfrm>
              <a:off x="2096270" y="2986760"/>
              <a:ext cx="1037745" cy="522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him</a:t>
              </a:r>
              <a:endParaRPr lang="en-GB" sz="24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46" name="them">
            <a:extLst>
              <a:ext uri="{FF2B5EF4-FFF2-40B4-BE49-F238E27FC236}">
                <a16:creationId xmlns:a16="http://schemas.microsoft.com/office/drawing/2014/main" id="{72B98AFE-6673-440A-A92D-90CACA7EA0F1}"/>
              </a:ext>
            </a:extLst>
          </p:cNvPr>
          <p:cNvGrpSpPr>
            <a:grpSpLocks/>
          </p:cNvGrpSpPr>
          <p:nvPr/>
        </p:nvGrpSpPr>
        <p:grpSpPr bwMode="auto">
          <a:xfrm>
            <a:off x="2178051" y="2547938"/>
            <a:ext cx="1038225" cy="938212"/>
            <a:chOff x="877766" y="2744271"/>
            <a:chExt cx="1037745" cy="939345"/>
          </a:xfrm>
        </p:grpSpPr>
        <p:pic>
          <p:nvPicPr>
            <p:cNvPr id="22546" name="Picture 45">
              <a:extLst>
                <a:ext uri="{FF2B5EF4-FFF2-40B4-BE49-F238E27FC236}">
                  <a16:creationId xmlns:a16="http://schemas.microsoft.com/office/drawing/2014/main" id="{BBB2FBA1-F26C-454D-BF60-F3DA51A89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0011" y="2744271"/>
              <a:ext cx="789204" cy="939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6137C32-52B6-4537-8878-4D015B2F52B6}"/>
                </a:ext>
              </a:extLst>
            </p:cNvPr>
            <p:cNvSpPr txBox="1"/>
            <p:nvPr/>
          </p:nvSpPr>
          <p:spPr>
            <a:xfrm>
              <a:off x="877766" y="2968555"/>
              <a:ext cx="1037745" cy="5854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in</a:t>
              </a:r>
              <a:endParaRPr lang="en-GB" sz="24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49" name="too">
            <a:extLst>
              <a:ext uri="{FF2B5EF4-FFF2-40B4-BE49-F238E27FC236}">
                <a16:creationId xmlns:a16="http://schemas.microsoft.com/office/drawing/2014/main" id="{9A5A2394-CCD8-4515-9F77-F67C40B70357}"/>
              </a:ext>
            </a:extLst>
          </p:cNvPr>
          <p:cNvGrpSpPr>
            <a:grpSpLocks/>
          </p:cNvGrpSpPr>
          <p:nvPr/>
        </p:nvGrpSpPr>
        <p:grpSpPr bwMode="auto">
          <a:xfrm>
            <a:off x="4827589" y="5026025"/>
            <a:ext cx="1038225" cy="939800"/>
            <a:chOff x="2096270" y="2722972"/>
            <a:chExt cx="1037745" cy="939344"/>
          </a:xfrm>
        </p:grpSpPr>
        <p:pic>
          <p:nvPicPr>
            <p:cNvPr id="22544" name="Picture 48">
              <a:extLst>
                <a:ext uri="{FF2B5EF4-FFF2-40B4-BE49-F238E27FC236}">
                  <a16:creationId xmlns:a16="http://schemas.microsoft.com/office/drawing/2014/main" id="{B1EC3B70-ADC0-4CBC-99A7-CB9E911BA9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617" y="2722972"/>
              <a:ext cx="787053" cy="939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35C061B6-D2BB-4E92-8561-91126961E941}"/>
                </a:ext>
              </a:extLst>
            </p:cNvPr>
            <p:cNvSpPr txBox="1"/>
            <p:nvPr/>
          </p:nvSpPr>
          <p:spPr>
            <a:xfrm>
              <a:off x="2096270" y="2959513"/>
              <a:ext cx="1037745" cy="5844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it</a:t>
              </a:r>
            </a:p>
          </p:txBody>
        </p:sp>
      </p:grpSp>
      <p:grpSp>
        <p:nvGrpSpPr>
          <p:cNvPr id="52" name="was">
            <a:extLst>
              <a:ext uri="{FF2B5EF4-FFF2-40B4-BE49-F238E27FC236}">
                <a16:creationId xmlns:a16="http://schemas.microsoft.com/office/drawing/2014/main" id="{FCD49213-EAC7-46F0-8828-823F25BD24C3}"/>
              </a:ext>
            </a:extLst>
          </p:cNvPr>
          <p:cNvGrpSpPr>
            <a:grpSpLocks/>
          </p:cNvGrpSpPr>
          <p:nvPr/>
        </p:nvGrpSpPr>
        <p:grpSpPr bwMode="auto">
          <a:xfrm>
            <a:off x="4213226" y="3598863"/>
            <a:ext cx="1038225" cy="939800"/>
            <a:chOff x="1711399" y="3912434"/>
            <a:chExt cx="1037745" cy="939343"/>
          </a:xfrm>
        </p:grpSpPr>
        <p:pic>
          <p:nvPicPr>
            <p:cNvPr id="22542" name="Picture 51">
              <a:extLst>
                <a:ext uri="{FF2B5EF4-FFF2-40B4-BE49-F238E27FC236}">
                  <a16:creationId xmlns:a16="http://schemas.microsoft.com/office/drawing/2014/main" id="{25145632-E5CA-4C7B-AAEA-8F0FAD012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7830" y="3912434"/>
              <a:ext cx="788664" cy="939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21EF355-326F-43F9-A865-E5C94229BB49}"/>
                </a:ext>
              </a:extLst>
            </p:cNvPr>
            <p:cNvSpPr txBox="1"/>
            <p:nvPr/>
          </p:nvSpPr>
          <p:spPr>
            <a:xfrm>
              <a:off x="1711399" y="4141122"/>
              <a:ext cx="1037745" cy="5844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is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C2F851A-CDA5-4CE4-AE05-5B320638E8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670"/>
    </mc:Choice>
    <mc:Fallback>
      <p:transition spd="slow" advTm="63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64496 0.044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40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0.29531 0.378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-3.7037E-6 L 0.24462 0.0393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6 L 0.63871 0.224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27" y="1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0.28819 0.094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0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58229 -0.2023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-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42066 0.068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24" y="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34045 -0.068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-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2306" objId="46"/>
        <p14:triggerEvt type="onClick" time="22085" objId="34"/>
        <p14:triggerEvt type="onClick" time="28876" objId="37"/>
        <p14:triggerEvt type="onClick" time="35229" objId="40"/>
        <p14:triggerEvt type="onClick" time="41400" objId="52"/>
        <p14:triggerEvt type="onClick" time="47912" objId="43"/>
        <p14:triggerEvt type="onClick" time="53696" objId="31"/>
        <p14:triggerEvt type="onClick" time="60281" objId="49"/>
      </p14:showEvt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F6A90D-DD5C-43E9-A985-4823B44FC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EFD6324-3522-4D1C-905F-1D97CA6848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36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13"/>
    </mc:Choice>
    <mc:Fallback>
      <p:transition spd="slow" advTm="27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The Letter W Song - Learn the Alphabet">
            <a:hlinkClick r:id="" action="ppaction://media"/>
            <a:extLst>
              <a:ext uri="{FF2B5EF4-FFF2-40B4-BE49-F238E27FC236}">
                <a16:creationId xmlns:a16="http://schemas.microsoft.com/office/drawing/2014/main" id="{BA511678-FDEF-4F19-97C3-E8FE36E1CCC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141942" y="547687"/>
            <a:ext cx="10244666" cy="57626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4E28F8A-4344-44B5-B9EA-6209A56889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4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1"/>
    </mc:Choice>
    <mc:Fallback>
      <p:transition spd="slow" advTm="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9D0CAB-8903-472B-BAA0-002D78EA90D8}"/>
              </a:ext>
            </a:extLst>
          </p:cNvPr>
          <p:cNvSpPr txBox="1"/>
          <p:nvPr/>
        </p:nvSpPr>
        <p:spPr>
          <a:xfrm>
            <a:off x="171449" y="276225"/>
            <a:ext cx="8982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Sassoon Infant Std" panose="020B0503020103030203" pitchFamily="34" charset="0"/>
              </a:rPr>
              <a:t>Read the word and find the matching picture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A917D4-A671-47FF-9446-775A3399591A}"/>
              </a:ext>
            </a:extLst>
          </p:cNvPr>
          <p:cNvSpPr txBox="1"/>
          <p:nvPr/>
        </p:nvSpPr>
        <p:spPr>
          <a:xfrm>
            <a:off x="1257300" y="4995298"/>
            <a:ext cx="1819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Sassoon Infant Std" panose="020B0503020103030203" pitchFamily="34" charset="0"/>
              </a:rPr>
              <a:t>win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F733F8-C6E6-4809-BF18-0EE0100893C6}"/>
              </a:ext>
            </a:extLst>
          </p:cNvPr>
          <p:cNvSpPr txBox="1"/>
          <p:nvPr/>
        </p:nvSpPr>
        <p:spPr>
          <a:xfrm>
            <a:off x="1257300" y="3004573"/>
            <a:ext cx="30765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Sassoon Infant Std" panose="020B0503020103030203" pitchFamily="34" charset="0"/>
              </a:rPr>
              <a:t>wig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3BE6CD-A502-4EC8-850A-C1FB57C3C3D1}"/>
              </a:ext>
            </a:extLst>
          </p:cNvPr>
          <p:cNvSpPr txBox="1"/>
          <p:nvPr/>
        </p:nvSpPr>
        <p:spPr>
          <a:xfrm>
            <a:off x="1257300" y="1013849"/>
            <a:ext cx="1819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Sassoon Infant Std" panose="020B0503020103030203" pitchFamily="34" charset="0"/>
              </a:rPr>
              <a:t>wet</a:t>
            </a:r>
          </a:p>
        </p:txBody>
      </p:sp>
      <p:pic>
        <p:nvPicPr>
          <p:cNvPr id="1040" name="Picture 16" descr="Wig Cartoon Images, Stock Photos &amp; Vectors | Shutterstock">
            <a:extLst>
              <a:ext uri="{FF2B5EF4-FFF2-40B4-BE49-F238E27FC236}">
                <a16:creationId xmlns:a16="http://schemas.microsoft.com/office/drawing/2014/main" id="{EBDA0129-BB97-4605-99D9-ABC6B33929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4"/>
          <a:stretch/>
        </p:blipFill>
        <p:spPr bwMode="auto">
          <a:xfrm>
            <a:off x="9153524" y="568612"/>
            <a:ext cx="1809750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appy Cute Kid Girl Win Game Gold Trophy in 2020 | Art drawings for kids,  Painting for kids, Kid character">
            <a:extLst>
              <a:ext uri="{FF2B5EF4-FFF2-40B4-BE49-F238E27FC236}">
                <a16:creationId xmlns:a16="http://schemas.microsoft.com/office/drawing/2014/main" id="{CD4EF10A-3F90-4E40-AB69-0273B26E96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9" t="5431" r="17094" b="6550"/>
          <a:stretch/>
        </p:blipFill>
        <p:spPr bwMode="auto">
          <a:xfrm>
            <a:off x="9153524" y="2851724"/>
            <a:ext cx="1457325" cy="198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Rainy day cover photo - 12897348 - Timeline Images | Rainy day pictures,  Rainy photos, Cartoon pics">
            <a:extLst>
              <a:ext uri="{FF2B5EF4-FFF2-40B4-BE49-F238E27FC236}">
                <a16:creationId xmlns:a16="http://schemas.microsoft.com/office/drawing/2014/main" id="{F31F2A69-1628-4554-BFD4-956BA6EC7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4" y="4995298"/>
            <a:ext cx="18097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5F5CE6C-4B22-4B6E-BE02-16D9400D639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46560" y="1742040"/>
              <a:ext cx="7493760" cy="44280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5F5CE6C-4B22-4B6E-BE02-16D9400D639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30720" y="1678680"/>
                <a:ext cx="7525080" cy="4554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0AFC2CE-F8E1-4673-903C-791F069DF3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28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66"/>
    </mc:Choice>
    <mc:Fallback>
      <p:transition spd="slow" advTm="29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CF49CB6-B03C-42CC-BA24-733CE363C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041"/>
            <a:ext cx="12192000" cy="674791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4BB3E7E-293D-4629-A0D3-74FF3C4DB86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94720" y="1852560"/>
              <a:ext cx="9703080" cy="48103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4BB3E7E-293D-4629-A0D3-74FF3C4DB86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85360" y="1843200"/>
                <a:ext cx="9721800" cy="48290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626C09-D57A-41B6-B23B-A06C043C44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88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392"/>
    </mc:Choice>
    <mc:Fallback>
      <p:transition spd="slow" advTm="85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8AB561-D6F0-4F7C-BC36-6EE8E3009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"/>
            <a:ext cx="12192000" cy="676656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4C87FA-D40B-46B2-B3B8-73D067A7E7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06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08"/>
    </mc:Choice>
    <mc:Fallback>
      <p:transition spd="slow" advTm="22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40</Words>
  <Application>Microsoft Office PowerPoint</Application>
  <PresentationFormat>Widescreen</PresentationFormat>
  <Paragraphs>15</Paragraphs>
  <Slides>42</Slides>
  <Notes>0</Notes>
  <HiddenSlides>0</HiddenSlides>
  <MMClips>43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Sassoon Infant Std</vt:lpstr>
      <vt:lpstr>Twinkl</vt:lpstr>
      <vt:lpstr>Twinkl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Decorate the Christmas Tree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49</cp:revision>
  <dcterms:created xsi:type="dcterms:W3CDTF">2020-11-03T22:38:40Z</dcterms:created>
  <dcterms:modified xsi:type="dcterms:W3CDTF">2020-12-07T12:27:31Z</dcterms:modified>
</cp:coreProperties>
</file>