
<file path=[Content_Types].xml><?xml version="1.0" encoding="utf-8"?>
<Types xmlns="http://schemas.openxmlformats.org/package/2006/content-types">
  <Default Extension="png" ContentType="image/png"/>
  <Default Extension="tmp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CFA0-E513-481A-AB88-DA18E6843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82365-2C56-4DE7-BF80-BB3D2713D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D8B62-62FF-425F-A9C9-D91B64C3F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11749-14B0-40A1-9FC5-F5427A4B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227-6091-453F-B5D5-6E0FCAA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E680-5695-489D-937F-3FE944D5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20E86-4C46-43EC-BCD4-F820CB2A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9CF94-B7E7-4466-8302-2612F729B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F611-9897-4A45-8D1C-78700B56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140B-355C-4B85-8E7C-A3C7A5EB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87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48273-A006-435E-8405-2EEFC2A3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54884-0875-44ED-876F-0F7C4D47A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501A0-E26B-4C51-B5B9-F47C0EFB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A72C-3622-4163-9482-402AC38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5AB1-D53E-4FF2-BE73-F0E4C6FEA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F40A-8022-4966-8BE0-5ECE4930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B7112-2E45-4DEE-9A01-0A587B91D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7D606-9D6F-4EEF-977F-BC154F2EF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F3395-F85C-4E06-A835-C9D4B0B0A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AE556-5145-4E38-BF98-FE28CDA4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5AE0FB-D852-4834-9699-D8ECB2BD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AD48-93D4-4401-8C0B-3B18E62A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783BA-0A6D-4C1E-AEB8-F4560FC8C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09258-715B-4403-9F19-076FCFD13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31825-3B03-44FD-95E3-9F1562A2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9E013-E55E-456B-A186-DC37DBA9E2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04922-E685-4620-B8AC-45449CDF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3F99F-B012-4C9B-A4CA-47EAD37B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28EFFA-B4DF-4589-BEB5-EB8F90E9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2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6575E-BE82-4D54-971F-CB8BD5D44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637C92-E034-4C0E-82CB-51A957DF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667796-B3A3-488D-A9F9-277E4C23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D9AB8-B48E-4F59-9C0A-46FC9F234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0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CD74C-EC72-4FB9-BAE4-C5D4197CA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BBDDCB-072C-42AB-958F-4B2762AC6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3580A-E3CA-4BC1-9C1A-F94B02DB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4372-FDF0-4062-AA3F-74D17378C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B0D8-B2E1-4A38-B056-D04CA87D5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22D47-0EB0-43AA-A7BC-FF22E847A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9D07C-470D-462E-8E6C-7A0344DB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918EE-20B0-46EF-A46F-03D0E974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8B63-C57A-45D6-87F6-DA7E5594F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86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E4032-5E7F-457F-828E-CEAC7B68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3E6EA-2700-44CF-A085-24ECB9ED00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DD205-4C4F-43A9-98F4-9B2194C96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79E8F-75E6-4ADE-95FD-9BBEDA88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62DA-1827-4473-AF6C-F276AC2FB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ECE38-E586-4538-9E37-2BF6F7C0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92E0C-0477-41D4-B717-59102D39F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EBE37-BFBA-4BA6-8C24-892D85BC6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4042-204A-4110-A5D4-9004A3C9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992E-5B34-471A-993E-F88B1561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3C27-3925-4263-9513-9D9F523E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6827F-C479-4A38-8C3C-750F0D54E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FC467-DA57-4943-BF80-D1FB6736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41284-FF9D-4CE6-A540-9147717F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5F2F-B9DC-49F1-8A37-DD07B175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50531-7942-4486-9385-EA02553D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F9341-2B49-464E-91B6-E1CE9B96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0B18F-DB97-4E71-9B33-0FD8F166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8E599-3209-402C-BCA5-836A8CE63B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3E33-82E2-49B5-8BBD-4C6DAC6FE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AB9F1-15F2-45D1-983D-6D46F1C6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6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tm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4.m4a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tmp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7AB-D5A7-4A0A-A60F-9A20653D2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34406"/>
          </a:xfrm>
        </p:spPr>
        <p:txBody>
          <a:bodyPr>
            <a:normAutofit/>
          </a:bodyPr>
          <a:lstStyle/>
          <a:p>
            <a:r>
              <a:rPr lang="en-GB" sz="8000" dirty="0"/>
              <a:t>Lesson 1 – Phonics</a:t>
            </a:r>
          </a:p>
        </p:txBody>
      </p:sp>
      <p:pic>
        <p:nvPicPr>
          <p:cNvPr id="1026" name="Picture 2" descr="Phonics ee sound | ee digraph | 2 letter blends | sing, say, find and read  the ee sound in words - YouTube">
            <a:extLst>
              <a:ext uri="{FF2B5EF4-FFF2-40B4-BE49-F238E27FC236}">
                <a16:creationId xmlns:a16="http://schemas.microsoft.com/office/drawing/2014/main" id="{E4604748-9BDB-49E2-8C90-C3451430D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716" y="2805343"/>
            <a:ext cx="5983550" cy="336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CDC810-0F7E-48EB-902A-9DAA246E1A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08093" y="57356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4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/>
              <a:t>Let’s read…</a:t>
            </a:r>
          </a:p>
        </p:txBody>
      </p:sp>
      <p:pic>
        <p:nvPicPr>
          <p:cNvPr id="8" name="Content Placeholder 7" descr="lesson 2 &amp; 3 * (Read-Only) - SMART Notebook">
            <a:extLst>
              <a:ext uri="{FF2B5EF4-FFF2-40B4-BE49-F238E27FC236}">
                <a16:creationId xmlns:a16="http://schemas.microsoft.com/office/drawing/2014/main" id="{8E4CD0C3-98E5-4DA8-95DF-323A4FFE4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" t="14437" r="104" b="16055"/>
          <a:stretch/>
        </p:blipFill>
        <p:spPr>
          <a:xfrm>
            <a:off x="1872316" y="1690688"/>
            <a:ext cx="8855873" cy="4720516"/>
          </a:xfrm>
          <a:ln w="76200">
            <a:solidFill>
              <a:srgbClr val="00B0F0"/>
            </a:solidFill>
          </a:ln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30857A6-9123-4BBB-9443-3EEBB687B5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03781" y="84969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3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16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4FD29-7CE5-41E8-88AC-A0C4F6210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Let’s read…</a:t>
            </a:r>
          </a:p>
        </p:txBody>
      </p:sp>
      <p:pic>
        <p:nvPicPr>
          <p:cNvPr id="5" name="Content Placeholder 4" descr="lesson 2 &amp; 3 * (Read-Only) - SMART Notebook">
            <a:extLst>
              <a:ext uri="{FF2B5EF4-FFF2-40B4-BE49-F238E27FC236}">
                <a16:creationId xmlns:a16="http://schemas.microsoft.com/office/drawing/2014/main" id="{0688847D-EF8A-4F35-A032-8193BD376F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2" t="23207" r="748" b="2140"/>
          <a:stretch/>
        </p:blipFill>
        <p:spPr>
          <a:xfrm>
            <a:off x="2072673" y="1464816"/>
            <a:ext cx="8046653" cy="4712147"/>
          </a:xfrm>
          <a:ln w="57150">
            <a:solidFill>
              <a:srgbClr val="00B0F0"/>
            </a:solidFill>
          </a:ln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078601-33C0-4B62-A165-41354B46C4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D1EAA07-2ED1-47F0-9E76-9A2281C8601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64263" y="7842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48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55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lesson 2 &amp; 3 * (Read-Only) - SMART Notebook">
            <a:extLst>
              <a:ext uri="{FF2B5EF4-FFF2-40B4-BE49-F238E27FC236}">
                <a16:creationId xmlns:a16="http://schemas.microsoft.com/office/drawing/2014/main" id="{2A0170FF-0F01-48B1-B0D3-B95A0E237F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15459" r="1457" b="3343"/>
          <a:stretch/>
        </p:blipFill>
        <p:spPr>
          <a:xfrm>
            <a:off x="2210541" y="1063416"/>
            <a:ext cx="8184267" cy="5355139"/>
          </a:xfrm>
          <a:ln w="5715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2650694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9FE0C-8AE3-4448-B2E9-E99BD204F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847338" cy="1325563"/>
          </a:xfrm>
        </p:spPr>
        <p:txBody>
          <a:bodyPr/>
          <a:lstStyle/>
          <a:p>
            <a:r>
              <a:rPr lang="en-GB" dirty="0"/>
              <a:t>Can you think of any other words with ‘</a:t>
            </a:r>
            <a:r>
              <a:rPr lang="en-GB" dirty="0" err="1"/>
              <a:t>ee</a:t>
            </a:r>
            <a:r>
              <a:rPr lang="en-GB" dirty="0"/>
              <a:t>’, ‘</a:t>
            </a:r>
            <a:r>
              <a:rPr lang="en-GB" dirty="0" err="1"/>
              <a:t>ea</a:t>
            </a:r>
            <a:r>
              <a:rPr lang="en-GB" dirty="0"/>
              <a:t>’, ‘y’ or ‘e’?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3DE9A-49D9-4619-A512-49AB66D244E9}"/>
              </a:ext>
            </a:extLst>
          </p:cNvPr>
          <p:cNvSpPr>
            <a:spLocks noGrp="1"/>
          </p:cNvSpPr>
          <p:nvPr>
            <p:ph idx="1"/>
          </p:nvPr>
        </p:nvSpPr>
        <p:spPr>
          <a:ln w="57150"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        </a:t>
            </a:r>
            <a:r>
              <a:rPr lang="en-GB" sz="4000" dirty="0" err="1"/>
              <a:t>ee</a:t>
            </a:r>
            <a:r>
              <a:rPr lang="en-GB" sz="4000" dirty="0"/>
              <a:t>                   </a:t>
            </a:r>
            <a:r>
              <a:rPr lang="en-GB" sz="4000" dirty="0" err="1"/>
              <a:t>ea</a:t>
            </a:r>
            <a:r>
              <a:rPr lang="en-GB" sz="4000" dirty="0"/>
              <a:t>                       y                    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FA9A0F9-FA65-4C3F-9C2C-63EE67920601}"/>
              </a:ext>
            </a:extLst>
          </p:cNvPr>
          <p:cNvCxnSpPr/>
          <p:nvPr/>
        </p:nvCxnSpPr>
        <p:spPr>
          <a:xfrm>
            <a:off x="3497802" y="1855433"/>
            <a:ext cx="0" cy="4341181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A332D99-6AD8-481E-B61F-4C22EDD234B5}"/>
              </a:ext>
            </a:extLst>
          </p:cNvPr>
          <p:cNvCxnSpPr/>
          <p:nvPr/>
        </p:nvCxnSpPr>
        <p:spPr>
          <a:xfrm>
            <a:off x="6224726" y="1855433"/>
            <a:ext cx="0" cy="4341181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9B6DD3C-10B5-449E-A255-EE7568E279D0}"/>
              </a:ext>
            </a:extLst>
          </p:cNvPr>
          <p:cNvCxnSpPr/>
          <p:nvPr/>
        </p:nvCxnSpPr>
        <p:spPr>
          <a:xfrm>
            <a:off x="9198746" y="1825625"/>
            <a:ext cx="0" cy="4341181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6539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66573-3DE6-49F8-88FD-16AEB1ED0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283F7-ABA5-426C-93E0-FD13746815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445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CBDE5-816E-4BBE-B23F-ACD9B4A90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035A3-DF5A-44C5-914C-1EBEEB59D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8101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36</Words>
  <Application>Microsoft Office PowerPoint</Application>
  <PresentationFormat>Widescreen</PresentationFormat>
  <Paragraphs>5</Paragraphs>
  <Slides>7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Lesson 1 – Phonics</vt:lpstr>
      <vt:lpstr>Let’s read…</vt:lpstr>
      <vt:lpstr>Let’s read…</vt:lpstr>
      <vt:lpstr>PowerPoint Presentation</vt:lpstr>
      <vt:lpstr>Can you think of any other words with ‘ee’, ‘ea’, ‘y’ or ‘e’?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Phonics</dc:title>
  <dc:creator>J. West</dc:creator>
  <cp:lastModifiedBy>J. West</cp:lastModifiedBy>
  <cp:revision>7</cp:revision>
  <dcterms:created xsi:type="dcterms:W3CDTF">2020-11-04T14:17:41Z</dcterms:created>
  <dcterms:modified xsi:type="dcterms:W3CDTF">2020-11-04T15:05:05Z</dcterms:modified>
</cp:coreProperties>
</file>