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F84C4-FF35-4325-AF95-054299334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21D35C-F09C-4EC1-8322-E63324BDBF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7409B-2E46-40E3-876A-D14C56F82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61DD1-D662-4EFD-A537-05D34409C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84B10-C380-4E49-8CBC-00A5A89EB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16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C00C3-BDAF-4378-BEC3-78F2977B7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46BA7-6216-4C6D-A4DF-67B0B0B7BE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E3F36-1C7B-404B-A430-DC3CF873D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9E70C-3132-4DE3-8FFB-C564D0B1E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90D399-4C76-4379-8EB2-7A0D610B8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340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72AB0-AFAF-4D26-8EC3-33E2A0CF6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2E585-7770-454D-A66E-3BC130DB32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751E0-C153-4BEC-A471-2E2CDDF5F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3762-5398-49C6-A860-117E7161A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9DD209-7F5D-4D6C-A8D6-9C2A7185F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140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DAA38-68FF-4B41-A820-9B9EEE3EF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5823C-79C0-4B9C-B8A8-A1B99B7D98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948D7D-F3BE-4DFF-BFD0-24CB06110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935364-EE74-45C6-8D8E-3F3B2CA2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40DAEA-58BB-456C-ADAD-415E005B8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8028E-D0D9-495C-A2B7-BC6482ACF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739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68635-6908-4BE8-A4E6-A500DB2E0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E63A3-3D4D-4713-99D6-F4DF71174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C20F5-A6C8-47EA-9E31-8565DC244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1721AE-F285-458E-B900-43B96E6DD4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E6D3BC-4674-4A9A-AB76-0DD2FC7DE3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38C7D4-8F20-4C21-85DF-A0923268B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1D29A6-CAAA-4711-81C5-7955CB576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8B8894-E91C-4BF3-AB0E-8DD472984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33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00AF7-6EF6-4ABD-8105-0424850C6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8B5118-ACD3-44BA-9911-01DE3BFE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8AD87C-6468-4DCC-AFF8-9BC354C04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802599-2D71-406E-9EAC-3ED81A08A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507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77331-093A-4874-AA11-14114C4F2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7D42F0-5C0D-4652-B7AD-83646A789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F16C13-B0E7-460A-B3C5-6A2838D47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31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9CB67-F96D-492D-ABD0-90FCCD8EF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3875C-E9B5-48F2-92FB-F70859660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0475B9-12A2-4A11-9991-1A2B86E57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733D46-86CF-40BF-98A5-6422C4259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83BEA6-E6A0-4844-A0B8-271593B67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879F9A-7CBF-4E55-B63A-FDF1B6E9E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2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AB61C-5036-4507-B8B0-F736DE165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8F6EC1-3E2C-4338-8876-50915E0E88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4C8632-38BE-4EF1-A836-FE0778648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51DC7-EC4E-4701-9ADB-744B5DFE0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D0826-969F-4BD7-BFB4-0A65A4288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DE16DB-DFDF-48DA-8CAC-A6D5CF270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403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D788A-4D12-474C-BBC1-4500584B1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F658AB-3ED8-403A-B92D-72261BC922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6E54A-D053-47A6-BC2C-CD4F076EB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79DCD-304A-4A74-8148-45B37794A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73D103-5269-456E-AB45-29D453D21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83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17F779-F652-4F2A-AE3B-A287952ADA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8178AE-C6BD-4548-A1EA-47B23F6C0E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7E10F-C4A7-4DE0-BE58-745DF5F9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D2672-1260-48D3-9D65-2006D9C8F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B8CC-9BED-40B1-9786-E26514167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96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0F4832-DCE4-4CB7-9D6F-1E242C403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4E6CE-A1E1-4BEA-B3A1-D1A1537AA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D69DD-F7EA-4A94-A1E7-0A2688B33D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E4A8E-9543-4699-92AC-3D5E056B2E5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20853-DF24-4955-8BF9-277BC9016B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44457-8DE1-4261-A3DA-3F47C0C5CB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909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63261"/>
            <a:ext cx="9144000" cy="1154112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rgbClr val="00B050"/>
                </a:solidFill>
              </a:rPr>
              <a:t>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F35ED8-94D6-4DE0-984B-B0BC115CA53F}"/>
              </a:ext>
            </a:extLst>
          </p:cNvPr>
          <p:cNvSpPr/>
          <p:nvPr/>
        </p:nvSpPr>
        <p:spPr>
          <a:xfrm>
            <a:off x="2660073" y="1876425"/>
            <a:ext cx="7419109" cy="432435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E23CB1-A077-4714-97EB-2A4B468EBD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478584" y="568393"/>
            <a:ext cx="3722717" cy="6940414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8A754D53-F466-4116-AC3F-C5863F73E7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91"/>
    </mc:Choice>
    <mc:Fallback>
      <p:transition spd="slow" advTm="14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9250" y="1095375"/>
            <a:ext cx="9144000" cy="1980334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rgbClr val="0070C0"/>
                </a:solidFill>
              </a:rPr>
              <a:t>Learning Objective: </a:t>
            </a:r>
            <a:r>
              <a:rPr lang="en-GB" dirty="0"/>
              <a:t>To understand the importance of being helpful.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5397CD-F823-4B88-A6BC-2EF0651BC035}"/>
              </a:ext>
            </a:extLst>
          </p:cNvPr>
          <p:cNvSpPr/>
          <p:nvPr/>
        </p:nvSpPr>
        <p:spPr>
          <a:xfrm>
            <a:off x="3731342" y="3218657"/>
            <a:ext cx="4689988" cy="293608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803027-7FB4-4EC0-A5F0-2ADB08500B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819470" y="2528984"/>
            <a:ext cx="2553056" cy="4315427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5DD0464-8B36-4FCB-80F7-50637FFD4D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9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134"/>
    </mc:Choice>
    <mc:Fallback>
      <p:transition spd="slow" advTm="371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5" y="295275"/>
            <a:ext cx="9144000" cy="1154112"/>
          </a:xfrm>
        </p:spPr>
        <p:txBody>
          <a:bodyPr>
            <a:normAutofit fontScale="90000"/>
          </a:bodyPr>
          <a:lstStyle/>
          <a:p>
            <a:r>
              <a:rPr lang="en-GB" sz="7200" dirty="0"/>
              <a:t>How can you help others?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89C8D9-D4E0-4A25-94AA-50C7E3E00E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3492" y="1826282"/>
            <a:ext cx="4822366" cy="398963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CFEFA4C9-3DC6-4405-8471-A18F628FB3F8}"/>
              </a:ext>
            </a:extLst>
          </p:cNvPr>
          <p:cNvSpPr/>
          <p:nvPr/>
        </p:nvSpPr>
        <p:spPr>
          <a:xfrm>
            <a:off x="3229897" y="1710813"/>
            <a:ext cx="5043948" cy="424753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034B4CC-0391-407C-ACB7-36D361B4FD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94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286"/>
    </mc:Choice>
    <mc:Fallback>
      <p:transition spd="slow" advTm="302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5" y="295275"/>
            <a:ext cx="9144000" cy="1154112"/>
          </a:xfrm>
        </p:spPr>
        <p:txBody>
          <a:bodyPr>
            <a:normAutofit fontScale="90000"/>
          </a:bodyPr>
          <a:lstStyle/>
          <a:p>
            <a:r>
              <a:rPr lang="en-GB" sz="7200" dirty="0"/>
              <a:t>How can you help others?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FEFA4C9-3DC6-4405-8471-A18F628FB3F8}"/>
              </a:ext>
            </a:extLst>
          </p:cNvPr>
          <p:cNvSpPr/>
          <p:nvPr/>
        </p:nvSpPr>
        <p:spPr>
          <a:xfrm>
            <a:off x="3569109" y="1710813"/>
            <a:ext cx="4026309" cy="471948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black man washing dishes - Clip Art Library">
            <a:extLst>
              <a:ext uri="{FF2B5EF4-FFF2-40B4-BE49-F238E27FC236}">
                <a16:creationId xmlns:a16="http://schemas.microsoft.com/office/drawing/2014/main" id="{04C74BCE-36F5-418F-965D-9DFC311F47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133" y="1808048"/>
            <a:ext cx="3550061" cy="4411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1B8C7F7-7281-4E27-9CC0-AE88F8BAD7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781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179"/>
    </mc:Choice>
    <mc:Fallback>
      <p:transition spd="slow" advTm="36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5" y="295275"/>
            <a:ext cx="9144000" cy="1154112"/>
          </a:xfrm>
        </p:spPr>
        <p:txBody>
          <a:bodyPr>
            <a:normAutofit fontScale="90000"/>
          </a:bodyPr>
          <a:lstStyle/>
          <a:p>
            <a:r>
              <a:rPr lang="en-GB" sz="7200" dirty="0"/>
              <a:t>How can you help others?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FEFA4C9-3DC6-4405-8471-A18F628FB3F8}"/>
              </a:ext>
            </a:extLst>
          </p:cNvPr>
          <p:cNvSpPr/>
          <p:nvPr/>
        </p:nvSpPr>
        <p:spPr>
          <a:xfrm>
            <a:off x="3229897" y="1861351"/>
            <a:ext cx="5043948" cy="371938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0" name="Picture 2" descr="Car Mom Wash Photos - Free &amp; Royalty-Free Stock Photos from Dreamstime">
            <a:extLst>
              <a:ext uri="{FF2B5EF4-FFF2-40B4-BE49-F238E27FC236}">
                <a16:creationId xmlns:a16="http://schemas.microsoft.com/office/drawing/2014/main" id="{728D2D93-EEE7-4041-BBBD-2641E8A87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007" y="2088423"/>
            <a:ext cx="4743727" cy="3492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AA334F-E64B-4FD6-998C-C1A0203A2231}"/>
              </a:ext>
            </a:extLst>
          </p:cNvPr>
          <p:cNvSpPr/>
          <p:nvPr/>
        </p:nvSpPr>
        <p:spPr>
          <a:xfrm>
            <a:off x="3380007" y="5147186"/>
            <a:ext cx="4775851" cy="43355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1BA40AB-B7C0-434B-BEA0-5D32F22FFE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364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554"/>
    </mc:Choice>
    <mc:Fallback>
      <p:transition spd="slow" advTm="34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5" y="295275"/>
            <a:ext cx="9144000" cy="1154112"/>
          </a:xfrm>
        </p:spPr>
        <p:txBody>
          <a:bodyPr>
            <a:normAutofit fontScale="90000"/>
          </a:bodyPr>
          <a:lstStyle/>
          <a:p>
            <a:r>
              <a:rPr lang="en-GB" sz="7200" dirty="0"/>
              <a:t>How can you help others?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FEFA4C9-3DC6-4405-8471-A18F628FB3F8}"/>
              </a:ext>
            </a:extLst>
          </p:cNvPr>
          <p:cNvSpPr/>
          <p:nvPr/>
        </p:nvSpPr>
        <p:spPr>
          <a:xfrm>
            <a:off x="3229896" y="1592826"/>
            <a:ext cx="5043948" cy="475679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6" name="Picture 4" descr="5 Ways to Motivate Kids to Do Chores | Parents">
            <a:extLst>
              <a:ext uri="{FF2B5EF4-FFF2-40B4-BE49-F238E27FC236}">
                <a16:creationId xmlns:a16="http://schemas.microsoft.com/office/drawing/2014/main" id="{77043DED-CEA9-45C2-B513-2D0C3E60E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857" y="1710711"/>
            <a:ext cx="4444027" cy="4444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69CF6B5-1406-4C5F-8E42-1EA873A59F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9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043"/>
    </mc:Choice>
    <mc:Fallback>
      <p:transition spd="slow" advTm="330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5" y="295275"/>
            <a:ext cx="9144000" cy="1154112"/>
          </a:xfrm>
        </p:spPr>
        <p:txBody>
          <a:bodyPr>
            <a:normAutofit fontScale="90000"/>
          </a:bodyPr>
          <a:lstStyle/>
          <a:p>
            <a:r>
              <a:rPr lang="en-GB" sz="7200" dirty="0"/>
              <a:t>How can you help others?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FEFA4C9-3DC6-4405-8471-A18F628FB3F8}"/>
              </a:ext>
            </a:extLst>
          </p:cNvPr>
          <p:cNvSpPr/>
          <p:nvPr/>
        </p:nvSpPr>
        <p:spPr>
          <a:xfrm>
            <a:off x="2496839" y="1843549"/>
            <a:ext cx="5914104" cy="431119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 descr="Friendship Week – Big Friend, Little Friend!">
            <a:extLst>
              <a:ext uri="{FF2B5EF4-FFF2-40B4-BE49-F238E27FC236}">
                <a16:creationId xmlns:a16="http://schemas.microsoft.com/office/drawing/2014/main" id="{550E69A1-437E-47EA-ACBB-9F99B8C47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64" y="2079052"/>
            <a:ext cx="5686854" cy="378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D3B65A4-5D5F-4AA4-9E53-00DECF87BBC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263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278"/>
    </mc:Choice>
    <mc:Fallback>
      <p:transition spd="slow" advTm="31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CB8190F-6AAE-4552-ACB9-4743EA94F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940" y="418574"/>
            <a:ext cx="4134241" cy="6020852"/>
          </a:xfrm>
          <a:prstGeom prst="rect">
            <a:avLst/>
          </a:prstGeom>
        </p:spPr>
      </p:pic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21C18D8-1C19-4600-8706-D3CF4B3164E8}"/>
              </a:ext>
            </a:extLst>
          </p:cNvPr>
          <p:cNvCxnSpPr/>
          <p:nvPr/>
        </p:nvCxnSpPr>
        <p:spPr>
          <a:xfrm>
            <a:off x="1489587" y="3583858"/>
            <a:ext cx="31856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EDBDE76-9702-4DB7-8CD6-F83C6935F71A}"/>
              </a:ext>
            </a:extLst>
          </p:cNvPr>
          <p:cNvCxnSpPr/>
          <p:nvPr/>
        </p:nvCxnSpPr>
        <p:spPr>
          <a:xfrm>
            <a:off x="1546234" y="4045974"/>
            <a:ext cx="31856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86963E9-F113-4B37-86A6-1C205C33C0C5}"/>
              </a:ext>
            </a:extLst>
          </p:cNvPr>
          <p:cNvCxnSpPr/>
          <p:nvPr/>
        </p:nvCxnSpPr>
        <p:spPr>
          <a:xfrm>
            <a:off x="1546234" y="4503174"/>
            <a:ext cx="31856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2933B2D-BDB0-4486-9A51-287D8E2113EE}"/>
              </a:ext>
            </a:extLst>
          </p:cNvPr>
          <p:cNvCxnSpPr/>
          <p:nvPr/>
        </p:nvCxnSpPr>
        <p:spPr>
          <a:xfrm>
            <a:off x="1489587" y="4945626"/>
            <a:ext cx="31856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7AB880E-F782-49B0-8B2E-E2CF9EB31CFC}"/>
              </a:ext>
            </a:extLst>
          </p:cNvPr>
          <p:cNvCxnSpPr/>
          <p:nvPr/>
        </p:nvCxnSpPr>
        <p:spPr>
          <a:xfrm>
            <a:off x="1489587" y="5388077"/>
            <a:ext cx="31856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B299AF1-257B-42A8-BD20-25F57FF66BBA}"/>
              </a:ext>
            </a:extLst>
          </p:cNvPr>
          <p:cNvCxnSpPr/>
          <p:nvPr/>
        </p:nvCxnSpPr>
        <p:spPr>
          <a:xfrm>
            <a:off x="1489587" y="5830529"/>
            <a:ext cx="318565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27B8FE5C-9824-4CA9-AF9D-C60868E53BF6}"/>
              </a:ext>
            </a:extLst>
          </p:cNvPr>
          <p:cNvSpPr/>
          <p:nvPr/>
        </p:nvSpPr>
        <p:spPr>
          <a:xfrm>
            <a:off x="904013" y="216564"/>
            <a:ext cx="4464400" cy="642553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itle 1">
            <a:extLst>
              <a:ext uri="{FF2B5EF4-FFF2-40B4-BE49-F238E27FC236}">
                <a16:creationId xmlns:a16="http://schemas.microsoft.com/office/drawing/2014/main" id="{A18B29CD-544C-48A5-82F9-C4BAC1D7B5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8413" y="1564781"/>
            <a:ext cx="7000690" cy="1154112"/>
          </a:xfrm>
        </p:spPr>
        <p:txBody>
          <a:bodyPr>
            <a:normAutofit/>
          </a:bodyPr>
          <a:lstStyle/>
          <a:p>
            <a:r>
              <a:rPr lang="en-GB" sz="7200" dirty="0"/>
              <a:t>Are you helpful?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C3CC5E4-2FB0-46B6-969C-3754D414D1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771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879"/>
    </mc:Choice>
    <mc:Fallback>
      <p:transition spd="slow" advTm="738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46</Words>
  <Application>Microsoft Office PowerPoint</Application>
  <PresentationFormat>Widescreen</PresentationFormat>
  <Paragraphs>8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RE</vt:lpstr>
      <vt:lpstr>Learning Objective: To understand the importance of being helpful.</vt:lpstr>
      <vt:lpstr>How can you help others?</vt:lpstr>
      <vt:lpstr>How can you help others?</vt:lpstr>
      <vt:lpstr>How can you help others?</vt:lpstr>
      <vt:lpstr>How can you help others?</vt:lpstr>
      <vt:lpstr>How can you help others?</vt:lpstr>
      <vt:lpstr>Are you helpful?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</dc:title>
  <dc:creator>J. West</dc:creator>
  <cp:lastModifiedBy>J. West</cp:lastModifiedBy>
  <cp:revision>12</cp:revision>
  <dcterms:created xsi:type="dcterms:W3CDTF">2021-01-17T00:09:15Z</dcterms:created>
  <dcterms:modified xsi:type="dcterms:W3CDTF">2021-01-21T22:30:26Z</dcterms:modified>
</cp:coreProperties>
</file>