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 snapToObjects="1">
      <p:cViewPr varScale="1">
        <p:scale>
          <a:sx n="120" d="100"/>
          <a:sy n="120" d="100"/>
        </p:scale>
        <p:origin x="2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C6B6D-C1BC-5E45-8101-43EBE6BFC1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BFFC02-B0B8-0146-92DF-C4F6006AFD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1FD898-20E4-224E-9326-415E8AD0A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615CB1-3845-5D41-B475-E53FF3024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989CD9-EFFB-AB44-A73A-84052FEA7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824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3CB35-A294-9748-A5F4-D3EB543C3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23BF0-91BE-B74F-9CBE-EB09EC26AF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5F5797-F8D0-E941-977C-C4AD5CD1C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3B807-4256-9945-94F3-26A3EBFC8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BE52DE-768A-3148-9E43-B30F20789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306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52EA8-7542-814A-8363-ED5FDC2D4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5370FB-5498-BC45-A151-10FBDFB71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6BF2C-7FB6-D64B-BC3F-1632A6135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6F1F07-932D-7943-A594-87BA9D8A7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8796D-B870-D747-9693-5B2B47F21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694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037A7-F2EE-0441-96D0-4B577E1B8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DF484-57C7-7047-AAB0-3246852345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C2ED5F-EEF0-814C-BD91-B0B75DAFE0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47A44C-E246-3C4D-B8B0-C1A93A4F4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34571A-97D4-A440-B045-D14E89F24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F22F2C-64AE-1846-A222-B2C033E1D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9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56CC-8206-0A41-AC1E-20FCAD785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69D373-E38E-0843-8349-F00AFFA57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857A9-9D09-3744-81ED-8B922DE756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3F1557-C4FC-4E43-A33A-18E6CA0901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AA7A70-B571-D44C-A8D9-0B3817F908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BB69BD-F25C-5548-9DF2-718F8E4DA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B3EF91-46C8-2E40-97BC-EC7279D24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056370-3BF4-AD43-9C06-B6863C63A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71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35158-EFF8-6B4D-AC23-E749661A8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5E9AB9-FFA0-8B4A-B982-7E1EB2427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A36950-110A-B94C-A8F4-1FD658477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4853A3-7FA8-6D40-8755-4844000DE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768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9AF483-1220-1947-8CC3-7DFF34058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783F1F-E6A9-2F42-9983-D2C54F406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0EB6BF-A3B2-4A49-A877-6B836816C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814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42F4D-8647-5F4D-B283-03B82BD43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D0A6C-FC48-F448-95C2-346D445DD1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F11341-49BC-C24B-A9BB-45C79FDEB6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39CED2-5EC3-1748-BE24-9B224BC95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403B92-92D3-5E45-8053-19CA3C06C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5E70DC-A204-AF46-8DFB-99C58F8FA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90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D86C-432D-DE4D-9C62-6412FF971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CA7992-EF54-AE4C-9F07-7E39BE2880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087294-8167-A943-8BC8-2678DB80FA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FC04DA-B9E1-6D46-8F26-BAE87FAED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35F9A0-7D81-B14A-9746-0CCC3E1E0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510DE8-262C-A148-A360-787A892BF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635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4367B-02CC-5440-8FD8-33BB54F3E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324AF6-4ED1-164F-BB83-7289195CC7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D57E6B-B187-6F43-A1C0-47481973F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BDB36A-2264-2B45-86DD-BB9F2C8F3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B4FA6-33BA-F246-93B7-8D6915BC9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065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142A77-DAAE-3345-BCDC-684209BCA9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854400-2A2F-B94D-A9D9-F64EF17CF9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1C68F-8860-2C42-A361-22C4B11FD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97ACE1-D29A-CA4A-951A-D36DA007E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0ADF5C-AF5F-0341-BDCD-EDC1FA3D6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63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1F9D5D-E682-5149-A91D-950AB34A1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EFE59B-80D4-1E44-AD91-BDC8BEFD9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46AE76-E4AF-AD4A-A68C-DCA7916BF8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772F2-298E-D748-94C8-DC607326E5B8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7C752-DD39-9E4A-A239-A26BF5B962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D7481D-8763-F24A-AEF5-7AA786507B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F95DB-ED3E-5A49-8F2E-5CFFE3EB1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648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2B38B6-241D-354C-ABC6-13B380C1B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7805" y="-25613"/>
            <a:ext cx="9133367" cy="658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382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89ED90-7083-C34C-BAF9-7F979E4D19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882" y="202019"/>
            <a:ext cx="11005190" cy="6018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312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5B3CC0-0856-ED46-863F-BD2632F39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2865" y="-20763"/>
            <a:ext cx="9239693" cy="687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6068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CBAF57-858E-4B4E-A7E6-F91AB374A9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797" y="95691"/>
            <a:ext cx="9804406" cy="614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534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A45D75-FFC1-A341-95FF-ADC0DBC58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411" y="0"/>
            <a:ext cx="11018367" cy="6634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759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8144E4-E387-0E4C-96E3-61070688B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824" y="499731"/>
            <a:ext cx="10842352" cy="56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323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393F2A-45C5-064F-AFB9-FF32EB986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485" y="191385"/>
            <a:ext cx="9811235" cy="608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808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57C49C-7030-174A-8A7F-B526464C9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799" y="574157"/>
            <a:ext cx="10900061" cy="5890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838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49B13E-09A9-EC43-8107-D167335110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173" y="0"/>
            <a:ext cx="9250326" cy="7187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925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CF95A0-7B68-5146-8396-28EE9ED132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267" y="202019"/>
            <a:ext cx="10351267" cy="6078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187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975298-74A0-4649-BFBE-4F99C75FAD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713" y="212652"/>
            <a:ext cx="10680602" cy="6039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6296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3DC245-47F1-374E-B01C-836092650B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432" y="156990"/>
            <a:ext cx="10037135" cy="6701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9781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1C3BF4-28C3-2349-81D7-2E88304DEF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9572" y="233044"/>
            <a:ext cx="9292856" cy="639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730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Macintosh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1</cp:revision>
  <dcterms:created xsi:type="dcterms:W3CDTF">2020-06-09T14:55:28Z</dcterms:created>
  <dcterms:modified xsi:type="dcterms:W3CDTF">2020-06-09T15:04:58Z</dcterms:modified>
</cp:coreProperties>
</file>