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A93885-E8FE-461A-BC33-00E8C36E2D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1B33D7-8646-4E29-8C31-466DA8FBA7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70BC7E-3C81-4E73-B0CA-01B2F4010F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2C4-8772-4667-B543-B746E9137C2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243B5-C541-4AD2-AC92-E5E9EA5A83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E97CE6-19DB-4A21-A3B0-8B246D4FFF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0F85E-FB9C-432B-B95A-6876F7BDA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1919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9E0002-A24E-42F4-B8D7-2CADCDFC2F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D7596F-FE11-4D62-9DFD-360B0187DB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8D04CE-A8B4-4B3E-88F7-3EAF44389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2C4-8772-4667-B543-B746E9137C2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3CA9B7-0AC3-4980-AF15-3B3D9BB2C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451A33-2A72-4DDA-BA19-72E12EB32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0F85E-FB9C-432B-B95A-6876F7BDA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2641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2D1C56-A695-411F-8587-083BCF5155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9BB18B-5FAE-460F-8A85-B6507E7D73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63F83F-F13D-4838-8955-5D6308D67C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2C4-8772-4667-B543-B746E9137C2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E31003-2C8C-4D79-AECC-BF5696AAA8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BCFDC0-363C-42E1-A0D4-E1B71DB22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0F85E-FB9C-432B-B95A-6876F7BDA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6214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097D83-8A56-49B7-9A29-7FF5501C35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CA1588-37D7-4B01-BB37-75ADC3DF6A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3920F8-2842-4D74-8A82-EB5AF7C7F9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CE43EA-4CA2-4248-BD35-55CFB2750C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2C4-8772-4667-B543-B746E9137C2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D71706-4359-48AF-BB10-78D922FDD7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4E2528-F8E4-42BB-B478-A9A75C626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0F85E-FB9C-432B-B95A-6876F7BDA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102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41609C-C393-4AB2-AC85-C036546DD2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E49713-69E7-4C96-A072-241061838D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843F59-4B08-496A-B4BF-00B9972E0B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2F2F6F9-47A6-4238-8695-32C6E29A77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E5F2105-3D30-48D8-9293-9E878C90B4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F2BD2B2-F96A-4C71-BB2C-34171A9899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2C4-8772-4667-B543-B746E9137C2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5912382-C3DA-47AE-8F86-558F6CB5F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22A2465-7342-4534-9498-0216EBE990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0F85E-FB9C-432B-B95A-6876F7BDA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7670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EA2E69-8C13-47F8-A407-E90218CAF1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3BE96A-27EB-49C6-AD0B-0C78B94CEF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2C4-8772-4667-B543-B746E9137C2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F9AB35E-6805-4DC4-9403-9426DF06D7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3FDA42-0FFF-44BD-9C3A-C2AC843F3C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0F85E-FB9C-432B-B95A-6876F7BDA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3143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CE6ECC8-56C0-4C0B-9F0B-C01BA9FF49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2C4-8772-4667-B543-B746E9137C2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47822F3-6654-44A2-8E3B-31788B3F0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DE7EC0-F10A-4A77-8B4B-B3FB6230E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0F85E-FB9C-432B-B95A-6876F7BDA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4739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3A9092-A00B-443E-8CD6-D2C72F6556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F855DE-4EF5-4EE8-A2D6-766184A058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438E6-AB5D-4C2A-BF27-EE26BA7256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45512A-2AE9-4596-9B84-F5EFBFF8A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2C4-8772-4667-B543-B746E9137C2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F0977A-FA30-44F7-AEFD-98F13F74D5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2613B5-07B7-4E5E-8B22-ADAA6BB5D3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0F85E-FB9C-432B-B95A-6876F7BDA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6281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188CE7-B2F7-4A0C-A561-50F3FAFA52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5B5C9D3-C38C-4343-81BE-31E7210E69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B43F2-1EA9-4283-B4FA-B567170C2E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6AC51B-CB25-4ECD-AE52-4F3D25011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2C4-8772-4667-B543-B746E9137C2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B55B2B-A6C3-44ED-A85A-4B4C6AA8D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E34CBA-5BCA-4B2A-8920-832798D7B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0F85E-FB9C-432B-B95A-6876F7BDA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08984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286947-06B7-4AA6-92EF-9BE6846992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E82B9D-419F-4958-89C1-175F88F606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AEFE8A-C972-4580-9A96-429A6D7A3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2C4-8772-4667-B543-B746E9137C2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39B21A-823B-43CB-85D5-72EFF1403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159E9B-72C3-4D59-87FD-21CD1CD37B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0F85E-FB9C-432B-B95A-6876F7BDA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4090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155F4F9-92FF-4124-A776-C05B80FD55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7EA87B-8F2C-42E3-9DCC-4F3B97D9CE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4D79F4-11E7-42B9-B3F7-7A73CF345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2C4-8772-4667-B543-B746E9137C2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0CC0D6-246C-4B3D-8935-B1F2935029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BF26D3-8491-4632-95D5-EC838EE41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0F85E-FB9C-432B-B95A-6876F7BDA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4711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C39EE1F-A95E-4AB2-ADE5-50822B9487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C20138-C853-488F-B53D-A8218EEACD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8707CD-57DF-443C-953B-BD683CEE29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452C4-8772-4667-B543-B746E9137C2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9DC181-CE3C-4CCE-9F74-533BDA9741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02903-738C-410E-991B-38F118BB72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0F85E-FB9C-432B-B95A-6876F7BDA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861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6C5B3A9-6212-4796-A5BF-4E04B9BA68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987" y="228600"/>
            <a:ext cx="11630025" cy="64008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EC53E06-2CBD-4055-A485-A8CE77A6E0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732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46"/>
    </mc:Choice>
    <mc:Fallback>
      <p:transition spd="slow" advTm="130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4EC01D6-CA43-43CB-A242-C3D01D3672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9540"/>
            <a:ext cx="12192000" cy="583891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FE07E51-6D4A-470F-B0A7-80835E6E4EA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6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412"/>
    </mc:Choice>
    <mc:Fallback>
      <p:transition spd="slow" advTm="254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F7944C0-1EEE-4137-948D-56FFA55466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3680" y="1160524"/>
            <a:ext cx="9812184" cy="5062571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62AD9A52-25F6-4A76-B7F9-3A9B55DBAF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685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1375"/>
    </mc:Choice>
    <mc:Fallback>
      <p:transition spd="slow" advTm="1813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725F518-50D2-4CF6-9757-50B2957446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4012" y="790575"/>
            <a:ext cx="8943975" cy="52768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86FD3F2-7D85-401F-A90A-3402E60B55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67389" y="3746699"/>
            <a:ext cx="2652554" cy="2629687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173BC2E-A6EC-48F4-9E9C-F9D150BD58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369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993"/>
    </mc:Choice>
    <mc:Fallback>
      <p:transition spd="slow" advTm="129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A5777B2-12ED-4A68-BDD8-C5E1B82F77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9996" y="0"/>
            <a:ext cx="9312007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B530843-74E3-4978-ABAF-A1166743D7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33214" y="799313"/>
            <a:ext cx="2652554" cy="2629687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1F0E503E-201E-4B02-954D-A83BC45640E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74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7896"/>
    </mc:Choice>
    <mc:Fallback>
      <p:transition spd="slow" advTm="878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258</TotalTime>
  <Words>0</Words>
  <Application>Microsoft Office PowerPoint</Application>
  <PresentationFormat>Widescreen</PresentationFormat>
  <Paragraphs>0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5</cp:revision>
  <dcterms:created xsi:type="dcterms:W3CDTF">2021-01-08T14:28:57Z</dcterms:created>
  <dcterms:modified xsi:type="dcterms:W3CDTF">2021-01-10T19:53:38Z</dcterms:modified>
</cp:coreProperties>
</file>