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551" r:id="rId2"/>
    <p:sldId id="400" r:id="rId3"/>
    <p:sldId id="537" r:id="rId4"/>
    <p:sldId id="538" r:id="rId5"/>
    <p:sldId id="539" r:id="rId6"/>
    <p:sldId id="540" r:id="rId7"/>
    <p:sldId id="541" r:id="rId8"/>
    <p:sldId id="542" r:id="rId9"/>
    <p:sldId id="387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478" r:id="rId18"/>
    <p:sldId id="4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. Kirton" initials="JK" lastIdx="2" clrIdx="0">
    <p:extLst>
      <p:ext uri="{19B8F6BF-5375-455C-9EA6-DF929625EA0E}">
        <p15:presenceInfo xmlns:p15="http://schemas.microsoft.com/office/powerpoint/2012/main" userId="8f93a96d3091ae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AE3F3"/>
    <a:srgbClr val="86BAE2"/>
    <a:srgbClr val="FF8669"/>
    <a:srgbClr val="FF99FF"/>
    <a:srgbClr val="FF33CC"/>
    <a:srgbClr val="79A9CD"/>
    <a:srgbClr val="6E99B9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88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061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04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02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07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6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079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854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55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051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8319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679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407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242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992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353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613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164F02F-8991-42A7-9FEC-37E81BF15F62}"/>
              </a:ext>
            </a:extLst>
          </p:cNvPr>
          <p:cNvSpPr txBox="1"/>
          <p:nvPr/>
        </p:nvSpPr>
        <p:spPr>
          <a:xfrm>
            <a:off x="210710" y="1230313"/>
            <a:ext cx="117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 w="222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  <a:alpha val="47000"/>
                  </a:schemeClr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ZWAdobeF" pitchFamily="2" charset="0"/>
              </a:rPr>
              <a:t>Money</a:t>
            </a:r>
            <a:endParaRPr lang="en-GB" sz="2400" b="1" dirty="0">
              <a:latin typeface="KG Red Hands Outline" panose="02000000000000000000" pitchFamily="2" charset="0"/>
              <a:ea typeface="Yu Gothic UI" panose="020B0500000000000000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770B10-36BF-4676-B83D-F944805B247A}"/>
              </a:ext>
            </a:extLst>
          </p:cNvPr>
          <p:cNvSpPr/>
          <p:nvPr/>
        </p:nvSpPr>
        <p:spPr>
          <a:xfrm>
            <a:off x="4678842" y="212621"/>
            <a:ext cx="2824479" cy="768804"/>
          </a:xfrm>
          <a:prstGeom prst="rect">
            <a:avLst/>
          </a:prstGeom>
          <a:solidFill>
            <a:srgbClr val="6D97B7"/>
          </a:solidFill>
          <a:ln>
            <a:solidFill>
              <a:srgbClr val="6D9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>
                <a:latin typeface="Segoe UI Semibold" panose="020B0702040204020203" pitchFamily="34" charset="0"/>
                <a:cs typeface="Segoe UI Semibold" panose="020B0702040204020203" pitchFamily="34" charset="0"/>
              </a:rPr>
              <a:t>YEAR 2</a:t>
            </a:r>
            <a:endParaRPr lang="en-GB" sz="6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82B3A6-7376-4A99-ABA6-45FF04BB864E}"/>
              </a:ext>
            </a:extLst>
          </p:cNvPr>
          <p:cNvSpPr/>
          <p:nvPr/>
        </p:nvSpPr>
        <p:spPr>
          <a:xfrm>
            <a:off x="3446416" y="6149137"/>
            <a:ext cx="5139104" cy="527538"/>
          </a:xfrm>
          <a:prstGeom prst="rect">
            <a:avLst/>
          </a:prstGeom>
          <a:solidFill>
            <a:srgbClr val="89BE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Block 3 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BBE542-B108-4FF0-9EA8-7FADC5EEB73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48" y="4715072"/>
            <a:ext cx="1434065" cy="1434065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8FA15BD-08BD-4679-A8CE-3B6D0F3B0D8D}"/>
              </a:ext>
            </a:extLst>
          </p:cNvPr>
          <p:cNvSpPr/>
          <p:nvPr/>
        </p:nvSpPr>
        <p:spPr>
          <a:xfrm>
            <a:off x="4491943" y="2660767"/>
            <a:ext cx="108000" cy="1067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63E0695-1E9B-4DB0-8841-3C81EC1C3B52}"/>
              </a:ext>
            </a:extLst>
          </p:cNvPr>
          <p:cNvSpPr/>
          <p:nvPr/>
        </p:nvSpPr>
        <p:spPr>
          <a:xfrm>
            <a:off x="4491943" y="2995517"/>
            <a:ext cx="108000" cy="1067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2B07C3-F5BD-4C82-A14F-10EDFE70B8B6}"/>
              </a:ext>
            </a:extLst>
          </p:cNvPr>
          <p:cNvSpPr/>
          <p:nvPr/>
        </p:nvSpPr>
        <p:spPr>
          <a:xfrm>
            <a:off x="4689914" y="2477738"/>
            <a:ext cx="47015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Recognising coins &amp; notes</a:t>
            </a:r>
          </a:p>
          <a:p>
            <a:r>
              <a:rPr lang="en-GB" sz="2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Count money: pence</a:t>
            </a:r>
          </a:p>
        </p:txBody>
      </p:sp>
    </p:spTree>
    <p:extLst>
      <p:ext uri="{BB962C8B-B14F-4D97-AF65-F5344CB8AC3E}">
        <p14:creationId xmlns:p14="http://schemas.microsoft.com/office/powerpoint/2010/main" val="4272258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</a:t>
            </a:r>
            <a:r>
              <a:rPr lang="en-US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count money (pence)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28549" y="184417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5652DE-6AB5-499E-9C7D-50AA620640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ardrop 9">
            <a:extLst>
              <a:ext uri="{FF2B5EF4-FFF2-40B4-BE49-F238E27FC236}">
                <a16:creationId xmlns:a16="http://schemas.microsoft.com/office/drawing/2014/main" id="{CA7E016D-D055-468C-A3A9-E6A003D82769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95BE5AE-A041-42E1-8EFC-93463BF4D005}"/>
              </a:ext>
            </a:extLst>
          </p:cNvPr>
          <p:cNvSpPr txBox="1">
            <a:spLocks/>
          </p:cNvSpPr>
          <p:nvPr/>
        </p:nvSpPr>
        <p:spPr>
          <a:xfrm>
            <a:off x="7324537" y="2351147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1p</a:t>
            </a:r>
          </a:p>
        </p:txBody>
      </p:sp>
    </p:spTree>
    <p:extLst>
      <p:ext uri="{BB962C8B-B14F-4D97-AF65-F5344CB8AC3E}">
        <p14:creationId xmlns:p14="http://schemas.microsoft.com/office/powerpoint/2010/main" val="53076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B129A-8DFB-4DA6-9ACB-F9F1065498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3932C5B8-97A3-4100-B95D-6A954061840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6762874-DF4B-4553-9A8D-25804EB61936}"/>
              </a:ext>
            </a:extLst>
          </p:cNvPr>
          <p:cNvSpPr txBox="1">
            <a:spLocks/>
          </p:cNvSpPr>
          <p:nvPr/>
        </p:nvSpPr>
        <p:spPr>
          <a:xfrm>
            <a:off x="7324537" y="2360672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2p</a:t>
            </a:r>
          </a:p>
        </p:txBody>
      </p:sp>
    </p:spTree>
    <p:extLst>
      <p:ext uri="{BB962C8B-B14F-4D97-AF65-F5344CB8AC3E}">
        <p14:creationId xmlns:p14="http://schemas.microsoft.com/office/powerpoint/2010/main" val="24035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9CE322-4511-403B-9D72-D02B7AE8A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16DF451A-3F21-409B-A82E-2F61E8BB36A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ADA96C-8027-4A18-A47E-F0BB36BF18DA}"/>
              </a:ext>
            </a:extLst>
          </p:cNvPr>
          <p:cNvSpPr txBox="1">
            <a:spLocks/>
          </p:cNvSpPr>
          <p:nvPr/>
        </p:nvSpPr>
        <p:spPr>
          <a:xfrm>
            <a:off x="7324537" y="2360672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5p</a:t>
            </a:r>
          </a:p>
        </p:txBody>
      </p:sp>
    </p:spTree>
    <p:extLst>
      <p:ext uri="{BB962C8B-B14F-4D97-AF65-F5344CB8AC3E}">
        <p14:creationId xmlns:p14="http://schemas.microsoft.com/office/powerpoint/2010/main" val="179892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93626-6CA1-45E9-834F-105B36115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FEFAD88F-AD38-4B3E-819A-3DAB0DBF9A8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664F24A-6C47-45F6-9E54-73F98EA3BBD3}"/>
              </a:ext>
            </a:extLst>
          </p:cNvPr>
          <p:cNvSpPr txBox="1">
            <a:spLocks/>
          </p:cNvSpPr>
          <p:nvPr/>
        </p:nvSpPr>
        <p:spPr>
          <a:xfrm>
            <a:off x="7324537" y="2360672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316548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5E0EBE-2242-446D-8EE3-4E4CCECAF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239683A9-D965-4F7F-A4E5-7A6FC7C5668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C612A7D-30ED-4B21-8D0E-7AFD4DC4B4E1}"/>
              </a:ext>
            </a:extLst>
          </p:cNvPr>
          <p:cNvSpPr txBox="1">
            <a:spLocks/>
          </p:cNvSpPr>
          <p:nvPr/>
        </p:nvSpPr>
        <p:spPr>
          <a:xfrm>
            <a:off x="7324537" y="2351147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</p:spTree>
    <p:extLst>
      <p:ext uri="{BB962C8B-B14F-4D97-AF65-F5344CB8AC3E}">
        <p14:creationId xmlns:p14="http://schemas.microsoft.com/office/powerpoint/2010/main" val="421545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BD31E4-26D2-4457-A899-98B0962660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7841EED2-1D39-4C07-AA0B-8390CEFF3E6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D812CE5-9F05-4524-ACC3-1D28B5C68A3C}"/>
              </a:ext>
            </a:extLst>
          </p:cNvPr>
          <p:cNvSpPr txBox="1">
            <a:spLocks/>
          </p:cNvSpPr>
          <p:nvPr/>
        </p:nvSpPr>
        <p:spPr>
          <a:xfrm>
            <a:off x="7324537" y="2360672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50p</a:t>
            </a:r>
          </a:p>
        </p:txBody>
      </p:sp>
    </p:spTree>
    <p:extLst>
      <p:ext uri="{BB962C8B-B14F-4D97-AF65-F5344CB8AC3E}">
        <p14:creationId xmlns:p14="http://schemas.microsoft.com/office/powerpoint/2010/main" val="208765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DB2499-ED1F-4FDC-8375-0AD3BE479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3307220-B97C-4C04-B3CA-F886DA89BF63}"/>
              </a:ext>
            </a:extLst>
          </p:cNvPr>
          <p:cNvSpPr/>
          <p:nvPr/>
        </p:nvSpPr>
        <p:spPr>
          <a:xfrm>
            <a:off x="10051029" y="1981300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C73D8A-FB78-41A5-BCC4-01E55FB8CCBF}"/>
              </a:ext>
            </a:extLst>
          </p:cNvPr>
          <p:cNvSpPr/>
          <p:nvPr/>
        </p:nvSpPr>
        <p:spPr>
          <a:xfrm>
            <a:off x="10051029" y="4373504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E1EA43B-D6D6-4ECA-9C49-239737977F27}"/>
              </a:ext>
            </a:extLst>
          </p:cNvPr>
          <p:cNvSpPr txBox="1"/>
          <p:nvPr/>
        </p:nvSpPr>
        <p:spPr>
          <a:xfrm>
            <a:off x="10051029" y="2224162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7p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96585B1-79BD-4F76-8143-53B04D1156AA}"/>
              </a:ext>
            </a:extLst>
          </p:cNvPr>
          <p:cNvSpPr txBox="1"/>
          <p:nvPr/>
        </p:nvSpPr>
        <p:spPr>
          <a:xfrm>
            <a:off x="10051030" y="4608354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A94A91-E0D5-471C-B3FA-FA7DE33EA4F5}"/>
              </a:ext>
            </a:extLst>
          </p:cNvPr>
          <p:cNvSpPr txBox="1"/>
          <p:nvPr/>
        </p:nvSpPr>
        <p:spPr>
          <a:xfrm>
            <a:off x="325924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327759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115850-B444-46FF-8432-A8B8D9B70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10056224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25p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10056223" y="352834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80p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ABE1E8-36EB-4061-A3EA-59BB70460499}"/>
              </a:ext>
            </a:extLst>
          </p:cNvPr>
          <p:cNvSpPr txBox="1"/>
          <p:nvPr/>
        </p:nvSpPr>
        <p:spPr>
          <a:xfrm>
            <a:off x="10056223" y="5180350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80p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F170978-C043-4808-8BB2-AE40E78E789F}"/>
              </a:ext>
            </a:extLst>
          </p:cNvPr>
          <p:cNvSpPr txBox="1"/>
          <p:nvPr/>
        </p:nvSpPr>
        <p:spPr>
          <a:xfrm>
            <a:off x="325924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176266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  <p:bldP spid="45" grpId="0"/>
      <p:bldP spid="60" grpId="0" animBg="1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88928E-79AA-423A-A6C1-B1768A59A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04CDB246-8889-4D5A-BEA1-0DC22F925F8C}"/>
              </a:ext>
            </a:extLst>
          </p:cNvPr>
          <p:cNvSpPr txBox="1"/>
          <p:nvPr/>
        </p:nvSpPr>
        <p:spPr>
          <a:xfrm>
            <a:off x="395590" y="329282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EEB9CC0-1EFC-4918-A64D-481B1E36A139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164F800-9592-460B-B389-7FF43E664D81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AAFD0B9-B931-4FC8-87C0-A5EFCEAEC605}"/>
              </a:ext>
            </a:extLst>
          </p:cNvPr>
          <p:cNvSpPr txBox="1"/>
          <p:nvPr/>
        </p:nvSpPr>
        <p:spPr>
          <a:xfrm>
            <a:off x="10056226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9p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F43CE41-D1B7-4C2B-880B-1C3CCEBF8100}"/>
              </a:ext>
            </a:extLst>
          </p:cNvPr>
          <p:cNvSpPr txBox="1"/>
          <p:nvPr/>
        </p:nvSpPr>
        <p:spPr>
          <a:xfrm>
            <a:off x="10056225" y="352834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FA9CC17-1983-4384-91F5-0B7E931DA2FA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FB47BF2-6C2C-4C58-BE09-BB58491993A7}"/>
              </a:ext>
            </a:extLst>
          </p:cNvPr>
          <p:cNvSpPr txBox="1"/>
          <p:nvPr/>
        </p:nvSpPr>
        <p:spPr>
          <a:xfrm>
            <a:off x="10056225" y="518587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54p</a:t>
            </a:r>
          </a:p>
        </p:txBody>
      </p:sp>
    </p:spTree>
    <p:extLst>
      <p:ext uri="{BB962C8B-B14F-4D97-AF65-F5344CB8AC3E}">
        <p14:creationId xmlns:p14="http://schemas.microsoft.com/office/powerpoint/2010/main" val="361023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5" grpId="0"/>
      <p:bldP spid="36" grpId="0" animBg="1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A8E27C-F6CC-4E71-A91D-BD01727D8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10056224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76p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10056225" y="352834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97p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8E985B1-1C83-47EC-BDD1-758C8911C5D9}"/>
              </a:ext>
            </a:extLst>
          </p:cNvPr>
          <p:cNvSpPr txBox="1"/>
          <p:nvPr/>
        </p:nvSpPr>
        <p:spPr>
          <a:xfrm>
            <a:off x="10082642" y="5177604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77p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31A537B-2604-4B29-8050-9F7896E17A7E}"/>
              </a:ext>
            </a:extLst>
          </p:cNvPr>
          <p:cNvSpPr txBox="1"/>
          <p:nvPr/>
        </p:nvSpPr>
        <p:spPr>
          <a:xfrm>
            <a:off x="325924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301079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  <p:bldP spid="45" grpId="0"/>
      <p:bldP spid="60" grpId="0" animBg="1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FEF16D-0F45-4CEB-9134-33201CA71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04CDB246-8889-4D5A-BEA1-0DC22F925F8C}"/>
              </a:ext>
            </a:extLst>
          </p:cNvPr>
          <p:cNvSpPr txBox="1"/>
          <p:nvPr/>
        </p:nvSpPr>
        <p:spPr>
          <a:xfrm>
            <a:off x="356951" y="325897"/>
            <a:ext cx="1047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compare the money.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676F4FCF-BE2C-4E9C-99DF-0C2EB223ABE6}"/>
              </a:ext>
            </a:extLst>
          </p:cNvPr>
          <p:cNvSpPr/>
          <p:nvPr/>
        </p:nvSpPr>
        <p:spPr>
          <a:xfrm>
            <a:off x="5504805" y="1419372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79B348F-1336-42E4-949F-FC566F59CFD0}"/>
              </a:ext>
            </a:extLst>
          </p:cNvPr>
          <p:cNvSpPr/>
          <p:nvPr/>
        </p:nvSpPr>
        <p:spPr>
          <a:xfrm>
            <a:off x="5504806" y="3334028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21712E6-BEA8-4445-99B9-2EE613547A43}"/>
              </a:ext>
            </a:extLst>
          </p:cNvPr>
          <p:cNvSpPr txBox="1"/>
          <p:nvPr/>
        </p:nvSpPr>
        <p:spPr>
          <a:xfrm>
            <a:off x="5491554" y="1431938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6B64C31A-28A3-4D4C-84A3-0596BD81D851}"/>
              </a:ext>
            </a:extLst>
          </p:cNvPr>
          <p:cNvSpPr txBox="1"/>
          <p:nvPr/>
        </p:nvSpPr>
        <p:spPr>
          <a:xfrm>
            <a:off x="5544563" y="3354323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155FF28F-3D3E-4921-85A9-095FB2DC1313}"/>
              </a:ext>
            </a:extLst>
          </p:cNvPr>
          <p:cNvSpPr/>
          <p:nvPr/>
        </p:nvSpPr>
        <p:spPr>
          <a:xfrm>
            <a:off x="5504806" y="5268139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37206801-D31F-4F0A-96F1-65F740834B66}"/>
              </a:ext>
            </a:extLst>
          </p:cNvPr>
          <p:cNvSpPr txBox="1"/>
          <p:nvPr/>
        </p:nvSpPr>
        <p:spPr>
          <a:xfrm>
            <a:off x="5504806" y="5293956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55260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DFFF7B-7E5E-4767-BDAB-FCB446576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BCADA6E4-C136-4FB7-A6BF-2420C6A8B896}"/>
              </a:ext>
            </a:extLst>
          </p:cNvPr>
          <p:cNvSpPr/>
          <p:nvPr/>
        </p:nvSpPr>
        <p:spPr>
          <a:xfrm>
            <a:off x="5508908" y="4825491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2D0948E-7511-4305-B7E2-1686A6E8B4D1}"/>
              </a:ext>
            </a:extLst>
          </p:cNvPr>
          <p:cNvSpPr/>
          <p:nvPr/>
        </p:nvSpPr>
        <p:spPr>
          <a:xfrm>
            <a:off x="5504806" y="3071379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26A7864-CC13-4289-93EC-1601736B91AF}"/>
              </a:ext>
            </a:extLst>
          </p:cNvPr>
          <p:cNvSpPr txBox="1"/>
          <p:nvPr/>
        </p:nvSpPr>
        <p:spPr>
          <a:xfrm>
            <a:off x="5495657" y="4851309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6004A07-A5F8-4593-9C4E-72EB05122AA4}"/>
              </a:ext>
            </a:extLst>
          </p:cNvPr>
          <p:cNvSpPr txBox="1"/>
          <p:nvPr/>
        </p:nvSpPr>
        <p:spPr>
          <a:xfrm>
            <a:off x="5531311" y="3091674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52FC52A-3FD6-42B1-B441-B8672DF88086}"/>
              </a:ext>
            </a:extLst>
          </p:cNvPr>
          <p:cNvSpPr/>
          <p:nvPr/>
        </p:nvSpPr>
        <p:spPr>
          <a:xfrm>
            <a:off x="5504806" y="1338530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79570AC-C552-4DAA-BACE-6C5E3419AAEE}"/>
              </a:ext>
            </a:extLst>
          </p:cNvPr>
          <p:cNvSpPr txBox="1"/>
          <p:nvPr/>
        </p:nvSpPr>
        <p:spPr>
          <a:xfrm>
            <a:off x="5504806" y="1353058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1F55230-79D5-466F-BA43-5C5BADD5D4E1}"/>
              </a:ext>
            </a:extLst>
          </p:cNvPr>
          <p:cNvSpPr txBox="1"/>
          <p:nvPr/>
        </p:nvSpPr>
        <p:spPr>
          <a:xfrm>
            <a:off x="356951" y="325897"/>
            <a:ext cx="1047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compare the money.</a:t>
            </a:r>
          </a:p>
        </p:txBody>
      </p:sp>
    </p:spTree>
    <p:extLst>
      <p:ext uri="{BB962C8B-B14F-4D97-AF65-F5344CB8AC3E}">
        <p14:creationId xmlns:p14="http://schemas.microsoft.com/office/powerpoint/2010/main" val="16789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ECB4D0-7F6E-4367-B973-69F3FC215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31400069-57E4-4CAC-A580-D6C9092A151C}"/>
              </a:ext>
            </a:extLst>
          </p:cNvPr>
          <p:cNvSpPr/>
          <p:nvPr/>
        </p:nvSpPr>
        <p:spPr>
          <a:xfrm>
            <a:off x="5509428" y="3379915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9978B83-D821-45E5-BEFF-46D6962C6222}"/>
              </a:ext>
            </a:extLst>
          </p:cNvPr>
          <p:cNvSpPr/>
          <p:nvPr/>
        </p:nvSpPr>
        <p:spPr>
          <a:xfrm>
            <a:off x="5504806" y="1572186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2CA05F2-DBD0-4B95-8B4A-08E282F6F1D8}"/>
              </a:ext>
            </a:extLst>
          </p:cNvPr>
          <p:cNvSpPr txBox="1"/>
          <p:nvPr/>
        </p:nvSpPr>
        <p:spPr>
          <a:xfrm>
            <a:off x="5469673" y="3359567"/>
            <a:ext cx="1129592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8E0091E-045E-4B75-9121-EA17A2DF4541}"/>
              </a:ext>
            </a:extLst>
          </p:cNvPr>
          <p:cNvSpPr txBox="1"/>
          <p:nvPr/>
        </p:nvSpPr>
        <p:spPr>
          <a:xfrm>
            <a:off x="5531311" y="1519811"/>
            <a:ext cx="1129592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50470798-B4AA-4F67-9B4D-FABA2B3B9E99}"/>
              </a:ext>
            </a:extLst>
          </p:cNvPr>
          <p:cNvSpPr/>
          <p:nvPr/>
        </p:nvSpPr>
        <p:spPr>
          <a:xfrm>
            <a:off x="5504806" y="5122225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7B8391B-AB7C-4FE5-9C62-08A5B6A1CB02}"/>
              </a:ext>
            </a:extLst>
          </p:cNvPr>
          <p:cNvSpPr txBox="1"/>
          <p:nvPr/>
        </p:nvSpPr>
        <p:spPr>
          <a:xfrm>
            <a:off x="5504806" y="5088624"/>
            <a:ext cx="1129592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A3D67AF-F484-4059-B022-79BE9A21E93D}"/>
              </a:ext>
            </a:extLst>
          </p:cNvPr>
          <p:cNvSpPr txBox="1"/>
          <p:nvPr/>
        </p:nvSpPr>
        <p:spPr>
          <a:xfrm>
            <a:off x="356951" y="325897"/>
            <a:ext cx="1047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compare the money.</a:t>
            </a:r>
          </a:p>
        </p:txBody>
      </p:sp>
    </p:spTree>
    <p:extLst>
      <p:ext uri="{BB962C8B-B14F-4D97-AF65-F5344CB8AC3E}">
        <p14:creationId xmlns:p14="http://schemas.microsoft.com/office/powerpoint/2010/main" val="1414381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0E5220-22A1-4B30-8B9C-0292D4995E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5504805" y="1419372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5504806" y="3343755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5478302" y="1431938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5518059" y="3337546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5504806" y="5277865"/>
            <a:ext cx="112959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8E985B1-1C83-47EC-BDD1-758C8911C5D9}"/>
              </a:ext>
            </a:extLst>
          </p:cNvPr>
          <p:cNvSpPr txBox="1"/>
          <p:nvPr/>
        </p:nvSpPr>
        <p:spPr>
          <a:xfrm>
            <a:off x="5504806" y="5277178"/>
            <a:ext cx="112959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6307B5D-A989-4603-8110-3E25E3FB2038}"/>
              </a:ext>
            </a:extLst>
          </p:cNvPr>
          <p:cNvSpPr txBox="1"/>
          <p:nvPr/>
        </p:nvSpPr>
        <p:spPr>
          <a:xfrm>
            <a:off x="356951" y="325897"/>
            <a:ext cx="1047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compare the money.</a:t>
            </a:r>
          </a:p>
        </p:txBody>
      </p:sp>
    </p:spTree>
    <p:extLst>
      <p:ext uri="{BB962C8B-B14F-4D97-AF65-F5344CB8AC3E}">
        <p14:creationId xmlns:p14="http://schemas.microsoft.com/office/powerpoint/2010/main" val="164926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5" grpId="0"/>
      <p:bldP spid="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AEB620-B442-4840-B85C-B7232BC91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ED4A4CC-9A61-4932-BD2F-52DDF8A482B9}"/>
              </a:ext>
            </a:extLst>
          </p:cNvPr>
          <p:cNvSpPr txBox="1"/>
          <p:nvPr/>
        </p:nvSpPr>
        <p:spPr>
          <a:xfrm>
            <a:off x="359481" y="2981565"/>
            <a:ext cx="79850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the statement above true or false?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FD33232-CF1B-44CC-A7D1-12CA981DDA89}"/>
              </a:ext>
            </a:extLst>
          </p:cNvPr>
          <p:cNvSpPr txBox="1"/>
          <p:nvPr/>
        </p:nvSpPr>
        <p:spPr>
          <a:xfrm>
            <a:off x="359481" y="4402537"/>
            <a:ext cx="115153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left side shows 27p and the right side shows 28p.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27p is less than 28p so the sign should be less than (&lt;).</a:t>
            </a:r>
          </a:p>
        </p:txBody>
      </p:sp>
    </p:spTree>
    <p:extLst>
      <p:ext uri="{BB962C8B-B14F-4D97-AF65-F5344CB8AC3E}">
        <p14:creationId xmlns:p14="http://schemas.microsoft.com/office/powerpoint/2010/main" val="190158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B853E2-4E11-4F8C-B3EA-810A0C3FF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96FDBA-F61F-44AE-A659-66FD9D8EC6D1}"/>
              </a:ext>
            </a:extLst>
          </p:cNvPr>
          <p:cNvSpPr txBox="1"/>
          <p:nvPr/>
        </p:nvSpPr>
        <p:spPr>
          <a:xfrm>
            <a:off x="328700" y="364280"/>
            <a:ext cx="10478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selects four of these coins, using them only once.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4039B6-266B-48D9-8F3F-813F9D53DD8F}"/>
              </a:ext>
            </a:extLst>
          </p:cNvPr>
          <p:cNvSpPr txBox="1"/>
          <p:nvPr/>
        </p:nvSpPr>
        <p:spPr>
          <a:xfrm>
            <a:off x="265524" y="3552238"/>
            <a:ext cx="10073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lowest total Kat could make? 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63B30B3-2004-41FF-8E00-67103BEA945A}"/>
              </a:ext>
            </a:extLst>
          </p:cNvPr>
          <p:cNvSpPr txBox="1"/>
          <p:nvPr/>
        </p:nvSpPr>
        <p:spPr>
          <a:xfrm>
            <a:off x="263150" y="4489981"/>
            <a:ext cx="11115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greatest total Kat could make? __________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F78952-154D-4111-9CC6-EEC3E84C64F9}"/>
              </a:ext>
            </a:extLst>
          </p:cNvPr>
          <p:cNvSpPr txBox="1"/>
          <p:nvPr/>
        </p:nvSpPr>
        <p:spPr>
          <a:xfrm>
            <a:off x="263150" y="5427724"/>
            <a:ext cx="11115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total would all the coins make? __________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E5F30D7-41AE-4412-AB19-9279B6648D6D}"/>
              </a:ext>
            </a:extLst>
          </p:cNvPr>
          <p:cNvSpPr txBox="1"/>
          <p:nvPr/>
        </p:nvSpPr>
        <p:spPr>
          <a:xfrm>
            <a:off x="7043803" y="3513781"/>
            <a:ext cx="148356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18p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3DDFAFD-0CAB-443C-9DA3-DF0DEC110BD2}"/>
              </a:ext>
            </a:extLst>
          </p:cNvPr>
          <p:cNvSpPr txBox="1"/>
          <p:nvPr/>
        </p:nvSpPr>
        <p:spPr>
          <a:xfrm>
            <a:off x="7323722" y="4451524"/>
            <a:ext cx="14649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37p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A87D821-F9D1-4D63-9795-F9F263A7C873}"/>
              </a:ext>
            </a:extLst>
          </p:cNvPr>
          <p:cNvSpPr txBox="1"/>
          <p:nvPr/>
        </p:nvSpPr>
        <p:spPr>
          <a:xfrm>
            <a:off x="6394742" y="5389962"/>
            <a:ext cx="146381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38p</a:t>
            </a:r>
          </a:p>
        </p:txBody>
      </p:sp>
    </p:spTree>
    <p:extLst>
      <p:ext uri="{BB962C8B-B14F-4D97-AF65-F5344CB8AC3E}">
        <p14:creationId xmlns:p14="http://schemas.microsoft.com/office/powerpoint/2010/main" val="320999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8678</TotalTime>
  <Words>221</Words>
  <Application>Microsoft Office PowerPoint</Application>
  <PresentationFormat>Widescreen</PresentationFormat>
  <Paragraphs>77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Yu Gothic UI</vt:lpstr>
      <vt:lpstr>Arial</vt:lpstr>
      <vt:lpstr>Calibri</vt:lpstr>
      <vt:lpstr>Calibri Light</vt:lpstr>
      <vt:lpstr>KG Red Hands Outline</vt:lpstr>
      <vt:lpstr>Segoe UI Semibold</vt:lpstr>
      <vt:lpstr>ZWAdobeF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Measurement- Money - Week 9</dc:title>
  <dc:creator>Primary Stars Education</dc:creator>
  <cp:lastModifiedBy>M. Edwards</cp:lastModifiedBy>
  <cp:revision>319</cp:revision>
  <dcterms:created xsi:type="dcterms:W3CDTF">2018-08-10T10:44:35Z</dcterms:created>
  <dcterms:modified xsi:type="dcterms:W3CDTF">2020-11-13T20:10:45Z</dcterms:modified>
</cp:coreProperties>
</file>