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tags/tag8.xml" ContentType="application/vnd.openxmlformats-officedocument.presentationml.tags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645" r:id="rId2"/>
    <p:sldId id="629" r:id="rId3"/>
    <p:sldId id="644" r:id="rId4"/>
    <p:sldId id="648" r:id="rId5"/>
    <p:sldId id="625" r:id="rId6"/>
    <p:sldId id="553" r:id="rId7"/>
    <p:sldId id="576" r:id="rId8"/>
    <p:sldId id="611" r:id="rId9"/>
    <p:sldId id="616" r:id="rId10"/>
    <p:sldId id="666" r:id="rId11"/>
    <p:sldId id="66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Zoe Bagley" initials="ZB" lastIdx="1" clrIdx="0">
    <p:extLst>
      <p:ext uri="{19B8F6BF-5375-455C-9EA6-DF929625EA0E}">
        <p15:presenceInfo xmlns:p15="http://schemas.microsoft.com/office/powerpoint/2012/main" userId="f935763ba2791197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F1F9"/>
    <a:srgbClr val="FF9900"/>
    <a:srgbClr val="85B9E1"/>
    <a:srgbClr val="85BAE1"/>
    <a:srgbClr val="8CC3EC"/>
    <a:srgbClr val="FFAFFF"/>
    <a:srgbClr val="66FFFF"/>
    <a:srgbClr val="00FF00"/>
    <a:srgbClr val="E7E6E6"/>
    <a:srgbClr val="FFCD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47" autoAdjust="0"/>
    <p:restoredTop sz="95261" autoAdjust="0"/>
  </p:normalViewPr>
  <p:slideViewPr>
    <p:cSldViewPr snapToGrid="0">
      <p:cViewPr varScale="1">
        <p:scale>
          <a:sx n="120" d="100"/>
          <a:sy n="120" d="100"/>
        </p:scale>
        <p:origin x="47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26233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61151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47761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38552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39185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0335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163479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48437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64967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13/01/2021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hyperlink" Target="https://www.youtube.com/watch?v=5W47G-h7myY" TargetMode="External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5.m4a"/><Relationship Id="rId7" Type="http://schemas.openxmlformats.org/officeDocument/2006/relationships/hyperlink" Target="https://pixabay.com/en/girl-face-head-ponytail-pigtails-306765/" TargetMode="External"/><Relationship Id="rId2" Type="http://schemas.microsoft.com/office/2007/relationships/media" Target="../media/media5.m4a"/><Relationship Id="rId1" Type="http://schemas.openxmlformats.org/officeDocument/2006/relationships/tags" Target="../tags/tag2.xml"/><Relationship Id="rId6" Type="http://schemas.openxmlformats.org/officeDocument/2006/relationships/image" Target="../media/image4.png"/><Relationship Id="rId5" Type="http://schemas.openxmlformats.org/officeDocument/2006/relationships/notesSlide" Target="../notesSlides/notesSlide3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media6.m4a"/><Relationship Id="rId7" Type="http://schemas.openxmlformats.org/officeDocument/2006/relationships/image" Target="../media/image5.png"/><Relationship Id="rId2" Type="http://schemas.microsoft.com/office/2007/relationships/media" Target="../media/media6.m4a"/><Relationship Id="rId1" Type="http://schemas.openxmlformats.org/officeDocument/2006/relationships/tags" Target="../tags/tag3.xml"/><Relationship Id="rId6" Type="http://schemas.openxmlformats.org/officeDocument/2006/relationships/image" Target="../media/image7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microsoft.com/office/2007/relationships/hdphoto" Target="../media/hdphoto7.wdp"/><Relationship Id="rId18" Type="http://schemas.openxmlformats.org/officeDocument/2006/relationships/image" Target="../media/image2.png"/><Relationship Id="rId3" Type="http://schemas.openxmlformats.org/officeDocument/2006/relationships/audio" Target="../media/media7.m4a"/><Relationship Id="rId7" Type="http://schemas.microsoft.com/office/2007/relationships/hdphoto" Target="../media/hdphoto1.wdp"/><Relationship Id="rId12" Type="http://schemas.microsoft.com/office/2007/relationships/hdphoto" Target="../media/hdphoto6.wdp"/><Relationship Id="rId17" Type="http://schemas.openxmlformats.org/officeDocument/2006/relationships/image" Target="../media/image9.png"/><Relationship Id="rId2" Type="http://schemas.microsoft.com/office/2007/relationships/media" Target="../media/media7.m4a"/><Relationship Id="rId16" Type="http://schemas.microsoft.com/office/2007/relationships/hdphoto" Target="../media/hdphoto10.wdp"/><Relationship Id="rId1" Type="http://schemas.openxmlformats.org/officeDocument/2006/relationships/tags" Target="../tags/tag4.xml"/><Relationship Id="rId6" Type="http://schemas.openxmlformats.org/officeDocument/2006/relationships/image" Target="../media/image8.png"/><Relationship Id="rId11" Type="http://schemas.microsoft.com/office/2007/relationships/hdphoto" Target="../media/hdphoto5.wdp"/><Relationship Id="rId5" Type="http://schemas.openxmlformats.org/officeDocument/2006/relationships/notesSlide" Target="../notesSlides/notesSlide5.xml"/><Relationship Id="rId15" Type="http://schemas.microsoft.com/office/2007/relationships/hdphoto" Target="../media/hdphoto9.wdp"/><Relationship Id="rId10" Type="http://schemas.microsoft.com/office/2007/relationships/hdphoto" Target="../media/hdphoto4.wdp"/><Relationship Id="rId4" Type="http://schemas.openxmlformats.org/officeDocument/2006/relationships/slideLayout" Target="../slideLayouts/slideLayout1.xml"/><Relationship Id="rId9" Type="http://schemas.microsoft.com/office/2007/relationships/hdphoto" Target="../media/hdphoto3.wdp"/><Relationship Id="rId14" Type="http://schemas.microsoft.com/office/2007/relationships/hdphoto" Target="../media/hdphoto8.wdp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image" Target="../media/image2.png"/><Relationship Id="rId3" Type="http://schemas.openxmlformats.org/officeDocument/2006/relationships/audio" Target="../media/media8.m4a"/><Relationship Id="rId7" Type="http://schemas.microsoft.com/office/2007/relationships/hdphoto" Target="../media/hdphoto11.wdp"/><Relationship Id="rId12" Type="http://schemas.openxmlformats.org/officeDocument/2006/relationships/image" Target="../media/image9.png"/><Relationship Id="rId2" Type="http://schemas.microsoft.com/office/2007/relationships/media" Target="../media/media8.m4a"/><Relationship Id="rId1" Type="http://schemas.openxmlformats.org/officeDocument/2006/relationships/tags" Target="../tags/tag5.xml"/><Relationship Id="rId6" Type="http://schemas.openxmlformats.org/officeDocument/2006/relationships/image" Target="../media/image8.png"/><Relationship Id="rId11" Type="http://schemas.microsoft.com/office/2007/relationships/hdphoto" Target="../media/hdphoto14.wdp"/><Relationship Id="rId5" Type="http://schemas.openxmlformats.org/officeDocument/2006/relationships/notesSlide" Target="../notesSlides/notesSlide6.xml"/><Relationship Id="rId10" Type="http://schemas.microsoft.com/office/2007/relationships/hdphoto" Target="../media/hdphoto13.wdp"/><Relationship Id="rId4" Type="http://schemas.openxmlformats.org/officeDocument/2006/relationships/slideLayout" Target="../slideLayouts/slideLayout1.xml"/><Relationship Id="rId9" Type="http://schemas.microsoft.com/office/2007/relationships/hdphoto" Target="../media/hdphoto12.wdp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15.wdp"/><Relationship Id="rId13" Type="http://schemas.openxmlformats.org/officeDocument/2006/relationships/image" Target="../media/image9.png"/><Relationship Id="rId3" Type="http://schemas.openxmlformats.org/officeDocument/2006/relationships/audio" Target="../media/media9.m4a"/><Relationship Id="rId7" Type="http://schemas.openxmlformats.org/officeDocument/2006/relationships/image" Target="../media/image8.png"/><Relationship Id="rId12" Type="http://schemas.microsoft.com/office/2007/relationships/hdphoto" Target="../media/hdphoto18.wdp"/><Relationship Id="rId2" Type="http://schemas.microsoft.com/office/2007/relationships/media" Target="../media/media9.m4a"/><Relationship Id="rId1" Type="http://schemas.openxmlformats.org/officeDocument/2006/relationships/tags" Target="../tags/tag6.xml"/><Relationship Id="rId6" Type="http://schemas.openxmlformats.org/officeDocument/2006/relationships/image" Target="../media/image7.png"/><Relationship Id="rId11" Type="http://schemas.microsoft.com/office/2007/relationships/hdphoto" Target="../media/hdphoto17.wdp"/><Relationship Id="rId5" Type="http://schemas.openxmlformats.org/officeDocument/2006/relationships/notesSlide" Target="../notesSlides/notesSlide7.xml"/><Relationship Id="rId10" Type="http://schemas.microsoft.com/office/2007/relationships/hdphoto" Target="../media/hdphoto4.wdp"/><Relationship Id="rId4" Type="http://schemas.openxmlformats.org/officeDocument/2006/relationships/slideLayout" Target="../slideLayouts/slideLayout1.xml"/><Relationship Id="rId9" Type="http://schemas.microsoft.com/office/2007/relationships/hdphoto" Target="../media/hdphoto16.wdp"/><Relationship Id="rId1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5.png"/><Relationship Id="rId18" Type="http://schemas.openxmlformats.org/officeDocument/2006/relationships/image" Target="../media/image20.png"/><Relationship Id="rId26" Type="http://schemas.openxmlformats.org/officeDocument/2006/relationships/image" Target="../media/image28.png"/><Relationship Id="rId39" Type="http://schemas.openxmlformats.org/officeDocument/2006/relationships/image" Target="../media/image41.png"/><Relationship Id="rId21" Type="http://schemas.openxmlformats.org/officeDocument/2006/relationships/image" Target="../media/image23.png"/><Relationship Id="rId34" Type="http://schemas.openxmlformats.org/officeDocument/2006/relationships/image" Target="../media/image36.png"/><Relationship Id="rId42" Type="http://schemas.openxmlformats.org/officeDocument/2006/relationships/image" Target="../media/image44.png"/><Relationship Id="rId47" Type="http://schemas.openxmlformats.org/officeDocument/2006/relationships/image" Target="../media/image49.png"/><Relationship Id="rId50" Type="http://schemas.openxmlformats.org/officeDocument/2006/relationships/image" Target="../media/image52.png"/><Relationship Id="rId7" Type="http://schemas.openxmlformats.org/officeDocument/2006/relationships/image" Target="../media/image10.tiff"/><Relationship Id="rId2" Type="http://schemas.microsoft.com/office/2007/relationships/media" Target="../media/media10.m4a"/><Relationship Id="rId16" Type="http://schemas.openxmlformats.org/officeDocument/2006/relationships/image" Target="../media/image18.png"/><Relationship Id="rId29" Type="http://schemas.openxmlformats.org/officeDocument/2006/relationships/image" Target="../media/image31.png"/><Relationship Id="rId11" Type="http://schemas.openxmlformats.org/officeDocument/2006/relationships/image" Target="../media/image14.tiff"/><Relationship Id="rId24" Type="http://schemas.openxmlformats.org/officeDocument/2006/relationships/image" Target="../media/image26.png"/><Relationship Id="rId32" Type="http://schemas.openxmlformats.org/officeDocument/2006/relationships/image" Target="../media/image34.png"/><Relationship Id="rId37" Type="http://schemas.openxmlformats.org/officeDocument/2006/relationships/image" Target="../media/image39.png"/><Relationship Id="rId40" Type="http://schemas.openxmlformats.org/officeDocument/2006/relationships/image" Target="../media/image42.png"/><Relationship Id="rId45" Type="http://schemas.openxmlformats.org/officeDocument/2006/relationships/image" Target="../media/image47.png"/><Relationship Id="rId5" Type="http://schemas.openxmlformats.org/officeDocument/2006/relationships/notesSlide" Target="../notesSlides/notesSlide8.xml"/><Relationship Id="rId15" Type="http://schemas.openxmlformats.org/officeDocument/2006/relationships/image" Target="../media/image17.png"/><Relationship Id="rId23" Type="http://schemas.openxmlformats.org/officeDocument/2006/relationships/image" Target="../media/image25.png"/><Relationship Id="rId28" Type="http://schemas.openxmlformats.org/officeDocument/2006/relationships/image" Target="../media/image30.png"/><Relationship Id="rId36" Type="http://schemas.openxmlformats.org/officeDocument/2006/relationships/image" Target="../media/image38.png"/><Relationship Id="rId49" Type="http://schemas.openxmlformats.org/officeDocument/2006/relationships/image" Target="../media/image51.png"/><Relationship Id="rId10" Type="http://schemas.openxmlformats.org/officeDocument/2006/relationships/image" Target="../media/image13.tiff"/><Relationship Id="rId19" Type="http://schemas.openxmlformats.org/officeDocument/2006/relationships/image" Target="../media/image21.png"/><Relationship Id="rId31" Type="http://schemas.openxmlformats.org/officeDocument/2006/relationships/image" Target="../media/image33.png"/><Relationship Id="rId44" Type="http://schemas.openxmlformats.org/officeDocument/2006/relationships/image" Target="../media/image46.png"/><Relationship Id="rId52" Type="http://schemas.openxmlformats.org/officeDocument/2006/relationships/image" Target="../media/image54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12.tiff"/><Relationship Id="rId14" Type="http://schemas.openxmlformats.org/officeDocument/2006/relationships/image" Target="../media/image16.png"/><Relationship Id="rId22" Type="http://schemas.openxmlformats.org/officeDocument/2006/relationships/image" Target="../media/image24.png"/><Relationship Id="rId27" Type="http://schemas.openxmlformats.org/officeDocument/2006/relationships/image" Target="../media/image29.png"/><Relationship Id="rId30" Type="http://schemas.openxmlformats.org/officeDocument/2006/relationships/image" Target="../media/image32.png"/><Relationship Id="rId35" Type="http://schemas.openxmlformats.org/officeDocument/2006/relationships/image" Target="../media/image37.png"/><Relationship Id="rId43" Type="http://schemas.openxmlformats.org/officeDocument/2006/relationships/image" Target="../media/image45.png"/><Relationship Id="rId48" Type="http://schemas.openxmlformats.org/officeDocument/2006/relationships/image" Target="../media/image50.png"/><Relationship Id="rId8" Type="http://schemas.openxmlformats.org/officeDocument/2006/relationships/image" Target="../media/image11.tiff"/><Relationship Id="rId51" Type="http://schemas.openxmlformats.org/officeDocument/2006/relationships/image" Target="../media/image53.png"/><Relationship Id="rId3" Type="http://schemas.openxmlformats.org/officeDocument/2006/relationships/audio" Target="../media/media10.m4a"/><Relationship Id="rId12" Type="http://schemas.openxmlformats.org/officeDocument/2006/relationships/image" Target="../media/image2.png"/><Relationship Id="rId17" Type="http://schemas.openxmlformats.org/officeDocument/2006/relationships/image" Target="../media/image19.png"/><Relationship Id="rId25" Type="http://schemas.openxmlformats.org/officeDocument/2006/relationships/image" Target="../media/image27.png"/><Relationship Id="rId33" Type="http://schemas.openxmlformats.org/officeDocument/2006/relationships/image" Target="../media/image35.png"/><Relationship Id="rId38" Type="http://schemas.openxmlformats.org/officeDocument/2006/relationships/image" Target="../media/image40.png"/><Relationship Id="rId46" Type="http://schemas.openxmlformats.org/officeDocument/2006/relationships/image" Target="../media/image48.png"/><Relationship Id="rId20" Type="http://schemas.openxmlformats.org/officeDocument/2006/relationships/image" Target="../media/image22.png"/><Relationship Id="rId41" Type="http://schemas.openxmlformats.org/officeDocument/2006/relationships/image" Target="../media/image43.png"/><Relationship Id="rId1" Type="http://schemas.openxmlformats.org/officeDocument/2006/relationships/tags" Target="../tags/tag7.xml"/><Relationship Id="rId6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7" Type="http://schemas.openxmlformats.org/officeDocument/2006/relationships/image" Target="../media/image2.png"/><Relationship Id="rId2" Type="http://schemas.microsoft.com/office/2007/relationships/media" Target="../media/media11.m4a"/><Relationship Id="rId1" Type="http://schemas.openxmlformats.org/officeDocument/2006/relationships/tags" Target="../tags/tag8.xml"/><Relationship Id="rId6" Type="http://schemas.openxmlformats.org/officeDocument/2006/relationships/image" Target="../media/image55.tiff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BB4A4A1-423F-2D42-84E4-C8D352C17698}"/>
              </a:ext>
            </a:extLst>
          </p:cNvPr>
          <p:cNvSpPr txBox="1">
            <a:spLocks/>
          </p:cNvSpPr>
          <p:nvPr/>
        </p:nvSpPr>
        <p:spPr>
          <a:xfrm>
            <a:off x="1676400" y="1274763"/>
            <a:ext cx="9144000" cy="2387600"/>
          </a:xfrm>
          <a:prstGeom prst="rect">
            <a:avLst/>
          </a:prstGeo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6600" dirty="0">
              <a:latin typeface="Comic Sans MS" panose="030F0902030302020204" pitchFamily="66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888E2E-ECD3-ED41-A391-D3A34B54736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600" dirty="0">
                <a:latin typeface="Comic Sans MS" panose="030F0902030302020204" pitchFamily="66" charset="0"/>
              </a:rPr>
              <a:t>Thursday</a:t>
            </a:r>
            <a:br>
              <a:rPr lang="en-US" sz="6600" dirty="0">
                <a:latin typeface="Comic Sans MS" panose="030F0902030302020204" pitchFamily="66" charset="0"/>
              </a:rPr>
            </a:br>
            <a:r>
              <a:rPr lang="en-US" sz="6600" dirty="0">
                <a:latin typeface="Comic Sans MS" panose="030F0902030302020204" pitchFamily="66" charset="0"/>
              </a:rPr>
              <a:t>14</a:t>
            </a:r>
            <a:r>
              <a:rPr lang="en-US" sz="6600" baseline="30000" dirty="0">
                <a:latin typeface="Comic Sans MS" panose="030F0902030302020204" pitchFamily="66" charset="0"/>
              </a:rPr>
              <a:t>th</a:t>
            </a:r>
            <a:r>
              <a:rPr lang="en-US" sz="6600" dirty="0">
                <a:latin typeface="Comic Sans MS" panose="030F0902030302020204" pitchFamily="66" charset="0"/>
              </a:rPr>
              <a:t> January 2021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8BDCD0FF-DE1D-9E43-9818-FD82E7339F3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826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46"/>
    </mc:Choice>
    <mc:Fallback xmlns="">
      <p:transition spd="slow" advTm="59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888E2E-ECD3-ED41-A391-D3A34B54736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13464"/>
            <a:ext cx="9144000" cy="2387600"/>
          </a:xfrm>
          <a:solidFill>
            <a:schemeClr val="bg1">
              <a:alpha val="5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anchor="ctr">
            <a:normAutofit/>
          </a:bodyPr>
          <a:lstStyle/>
          <a:p>
            <a:r>
              <a:rPr lang="en-GB" sz="4800" dirty="0">
                <a:latin typeface="Comic Sans MS" panose="030F0902030302020204" pitchFamily="66" charset="0"/>
              </a:rPr>
              <a:t>LO: To represent a number in tens and ones using pictures. </a:t>
            </a:r>
            <a:br>
              <a:rPr lang="en-GB" dirty="0">
                <a:latin typeface="Comic Sans MS" panose="030F0902030302020204" pitchFamily="66" charset="0"/>
              </a:rPr>
            </a:br>
            <a:endParaRPr lang="en-US" sz="6600" dirty="0">
              <a:latin typeface="Comic Sans MS" panose="030F09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7A14982-D037-594E-AE97-30849D71208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88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53"/>
    </mc:Choice>
    <mc:Fallback xmlns="">
      <p:transition spd="slow" advTm="80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197772DA-F085-E946-9270-05973C31B8F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5188" y="2890652"/>
            <a:ext cx="427995" cy="3240000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90A48248-1D7F-AF45-974A-D176E55A5C18}"/>
              </a:ext>
            </a:extLst>
          </p:cNvPr>
          <p:cNvSpPr/>
          <p:nvPr/>
        </p:nvSpPr>
        <p:spPr>
          <a:xfrm>
            <a:off x="313927" y="269753"/>
            <a:ext cx="11627161" cy="6318494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E8213B9-E9BA-BB42-BDC8-F7F748582DC9}"/>
              </a:ext>
            </a:extLst>
          </p:cNvPr>
          <p:cNvSpPr txBox="1"/>
          <p:nvPr/>
        </p:nvSpPr>
        <p:spPr>
          <a:xfrm>
            <a:off x="4973183" y="946787"/>
            <a:ext cx="273982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Comic Sans MS" panose="030F0902030302020204" pitchFamily="66" charset="0"/>
              </a:rPr>
              <a:t>Starter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B7C976C-BE1A-9D4A-A5B5-50B975B2C033}"/>
              </a:ext>
            </a:extLst>
          </p:cNvPr>
          <p:cNvSpPr txBox="1"/>
          <p:nvPr/>
        </p:nvSpPr>
        <p:spPr>
          <a:xfrm>
            <a:off x="4370405" y="2101988"/>
            <a:ext cx="37513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latin typeface="Comic Sans MS" panose="030F0902030302020204" pitchFamily="66" charset="0"/>
              </a:rPr>
              <a:t>Recapping place value</a:t>
            </a:r>
          </a:p>
        </p:txBody>
      </p:sp>
      <p:sp>
        <p:nvSpPr>
          <p:cNvPr id="5" name="TextBox 4">
            <a:hlinkClick r:id="rId6"/>
            <a:extLst>
              <a:ext uri="{FF2B5EF4-FFF2-40B4-BE49-F238E27FC236}">
                <a16:creationId xmlns:a16="http://schemas.microsoft.com/office/drawing/2014/main" id="{1649EE0C-5EFD-5046-BBE6-F08EA990AED1}"/>
              </a:ext>
            </a:extLst>
          </p:cNvPr>
          <p:cNvSpPr txBox="1"/>
          <p:nvPr/>
        </p:nvSpPr>
        <p:spPr>
          <a:xfrm>
            <a:off x="3726163" y="3162704"/>
            <a:ext cx="5039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6"/>
              </a:rPr>
              <a:t>https://www.youtube.com/watch?v=5W47G-h7myY</a:t>
            </a:r>
            <a:endParaRPr lang="en-US" dirty="0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23F30D82-88E7-E744-BE27-1CD4DE5E85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55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574"/>
    </mc:Choice>
    <mc:Fallback xmlns="">
      <p:transition spd="slow" advTm="145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60690F07-16B7-5F49-8686-AB083F8AD841}"/>
              </a:ext>
            </a:extLst>
          </p:cNvPr>
          <p:cNvSpPr/>
          <p:nvPr/>
        </p:nvSpPr>
        <p:spPr>
          <a:xfrm>
            <a:off x="215900" y="215900"/>
            <a:ext cx="11627161" cy="6318494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DC80D724-3BAF-444A-9848-1951878EE8EE}"/>
              </a:ext>
            </a:extLst>
          </p:cNvPr>
          <p:cNvSpPr txBox="1"/>
          <p:nvPr/>
        </p:nvSpPr>
        <p:spPr>
          <a:xfrm>
            <a:off x="846924" y="595184"/>
            <a:ext cx="40366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Match the numbers. 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89E5D0A6-5694-404F-A96A-AE7B212A51AA}"/>
              </a:ext>
            </a:extLst>
          </p:cNvPr>
          <p:cNvCxnSpPr>
            <a:cxnSpLocks/>
          </p:cNvCxnSpPr>
          <p:nvPr/>
        </p:nvCxnSpPr>
        <p:spPr>
          <a:xfrm>
            <a:off x="1557882" y="2202024"/>
            <a:ext cx="2637161" cy="174294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051A1957-AF6A-4B8E-85DB-9D3442CFC974}"/>
              </a:ext>
            </a:extLst>
          </p:cNvPr>
          <p:cNvCxnSpPr>
            <a:cxnSpLocks/>
          </p:cNvCxnSpPr>
          <p:nvPr/>
        </p:nvCxnSpPr>
        <p:spPr>
          <a:xfrm>
            <a:off x="1546685" y="3952648"/>
            <a:ext cx="2637161" cy="174294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4F785BEF-9DF1-4F18-963F-6BC637A1216D}"/>
              </a:ext>
            </a:extLst>
          </p:cNvPr>
          <p:cNvCxnSpPr>
            <a:cxnSpLocks/>
          </p:cNvCxnSpPr>
          <p:nvPr/>
        </p:nvCxnSpPr>
        <p:spPr>
          <a:xfrm flipV="1">
            <a:off x="1557882" y="2197161"/>
            <a:ext cx="2637161" cy="357349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2D6B733F-E81A-4F34-8134-9AD3382FA35D}"/>
              </a:ext>
            </a:extLst>
          </p:cNvPr>
          <p:cNvCxnSpPr>
            <a:cxnSpLocks/>
          </p:cNvCxnSpPr>
          <p:nvPr/>
        </p:nvCxnSpPr>
        <p:spPr>
          <a:xfrm>
            <a:off x="6330217" y="3944972"/>
            <a:ext cx="2197963" cy="174464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478F7F97-87C8-4602-A56E-48B33E613B25}"/>
              </a:ext>
            </a:extLst>
          </p:cNvPr>
          <p:cNvCxnSpPr>
            <a:cxnSpLocks/>
          </p:cNvCxnSpPr>
          <p:nvPr/>
        </p:nvCxnSpPr>
        <p:spPr>
          <a:xfrm>
            <a:off x="6319020" y="2200324"/>
            <a:ext cx="2197963" cy="174464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F7DA69E7-176B-43A8-B324-43C5133BC8F0}"/>
              </a:ext>
            </a:extLst>
          </p:cNvPr>
          <p:cNvCxnSpPr>
            <a:cxnSpLocks/>
          </p:cNvCxnSpPr>
          <p:nvPr/>
        </p:nvCxnSpPr>
        <p:spPr>
          <a:xfrm flipV="1">
            <a:off x="6330217" y="2221480"/>
            <a:ext cx="2206310" cy="34681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Rectangle 44">
            <a:extLst>
              <a:ext uri="{FF2B5EF4-FFF2-40B4-BE49-F238E27FC236}">
                <a16:creationId xmlns:a16="http://schemas.microsoft.com/office/drawing/2014/main" id="{3D007894-774C-4AAD-A2A2-461C574D6E70}"/>
              </a:ext>
            </a:extLst>
          </p:cNvPr>
          <p:cNvSpPr/>
          <p:nvPr/>
        </p:nvSpPr>
        <p:spPr>
          <a:xfrm>
            <a:off x="657882" y="1747160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48A1E134-334E-43A2-9095-0C1AE0648DC0}"/>
              </a:ext>
            </a:extLst>
          </p:cNvPr>
          <p:cNvSpPr txBox="1"/>
          <p:nvPr/>
        </p:nvSpPr>
        <p:spPr>
          <a:xfrm>
            <a:off x="511440" y="1781662"/>
            <a:ext cx="11928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12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EA5404F4-1D78-4A3C-B0DB-EE2EC5A846F1}"/>
              </a:ext>
            </a:extLst>
          </p:cNvPr>
          <p:cNvSpPr/>
          <p:nvPr/>
        </p:nvSpPr>
        <p:spPr>
          <a:xfrm>
            <a:off x="657882" y="3494971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AA5A071-18DC-4B9B-8245-98909CA5883D}"/>
              </a:ext>
            </a:extLst>
          </p:cNvPr>
          <p:cNvSpPr txBox="1"/>
          <p:nvPr/>
        </p:nvSpPr>
        <p:spPr>
          <a:xfrm>
            <a:off x="511440" y="3529473"/>
            <a:ext cx="11928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23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66216F80-6E44-4567-AEAB-52B5B712DAA8}"/>
              </a:ext>
            </a:extLst>
          </p:cNvPr>
          <p:cNvSpPr/>
          <p:nvPr/>
        </p:nvSpPr>
        <p:spPr>
          <a:xfrm>
            <a:off x="657882" y="5239619"/>
            <a:ext cx="900000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BF557536-EFD0-4A4E-9AF5-5634422A9E7D}"/>
              </a:ext>
            </a:extLst>
          </p:cNvPr>
          <p:cNvSpPr txBox="1"/>
          <p:nvPr/>
        </p:nvSpPr>
        <p:spPr>
          <a:xfrm>
            <a:off x="511440" y="5274121"/>
            <a:ext cx="11928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27</a:t>
            </a: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52C8BB70-2863-4713-AC87-B64C3D0F20F4}"/>
              </a:ext>
            </a:extLst>
          </p:cNvPr>
          <p:cNvSpPr/>
          <p:nvPr/>
        </p:nvSpPr>
        <p:spPr>
          <a:xfrm>
            <a:off x="4195043" y="1511180"/>
            <a:ext cx="2135174" cy="137196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CCDABA55-879B-4091-8AFF-A75C98187BAA}"/>
              </a:ext>
            </a:extLst>
          </p:cNvPr>
          <p:cNvSpPr txBox="1"/>
          <p:nvPr/>
        </p:nvSpPr>
        <p:spPr>
          <a:xfrm>
            <a:off x="4456328" y="1596996"/>
            <a:ext cx="16126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 tens</a:t>
            </a:r>
          </a:p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7 ones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5011801-76A3-47DD-8AD9-7B32DAA55239}"/>
              </a:ext>
            </a:extLst>
          </p:cNvPr>
          <p:cNvSpPr/>
          <p:nvPr/>
        </p:nvSpPr>
        <p:spPr>
          <a:xfrm>
            <a:off x="4195043" y="3258991"/>
            <a:ext cx="2135174" cy="137196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7065CE20-4E47-4B76-9D42-257C6473533E}"/>
              </a:ext>
            </a:extLst>
          </p:cNvPr>
          <p:cNvSpPr txBox="1"/>
          <p:nvPr/>
        </p:nvSpPr>
        <p:spPr>
          <a:xfrm>
            <a:off x="4456328" y="3344807"/>
            <a:ext cx="16126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 ten</a:t>
            </a:r>
          </a:p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 ones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054BBB24-728D-4000-8FD3-222B0D2FB23B}"/>
              </a:ext>
            </a:extLst>
          </p:cNvPr>
          <p:cNvSpPr/>
          <p:nvPr/>
        </p:nvSpPr>
        <p:spPr>
          <a:xfrm>
            <a:off x="4195043" y="5003639"/>
            <a:ext cx="2135174" cy="137196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5B3644E0-4EE5-44C4-9245-95FD3A141CA0}"/>
              </a:ext>
            </a:extLst>
          </p:cNvPr>
          <p:cNvSpPr txBox="1"/>
          <p:nvPr/>
        </p:nvSpPr>
        <p:spPr>
          <a:xfrm>
            <a:off x="4456328" y="5089455"/>
            <a:ext cx="16126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 tens</a:t>
            </a:r>
          </a:p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 ones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3CEC60F-3DF6-411F-AC74-10495E0D4324}"/>
              </a:ext>
            </a:extLst>
          </p:cNvPr>
          <p:cNvSpPr/>
          <p:nvPr/>
        </p:nvSpPr>
        <p:spPr>
          <a:xfrm>
            <a:off x="8528180" y="1747160"/>
            <a:ext cx="3163577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52F8E08-A0E0-4348-9BB4-2C85196FC8B2}"/>
              </a:ext>
            </a:extLst>
          </p:cNvPr>
          <p:cNvSpPr txBox="1"/>
          <p:nvPr/>
        </p:nvSpPr>
        <p:spPr>
          <a:xfrm>
            <a:off x="8528180" y="1873995"/>
            <a:ext cx="3163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twenty-three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895BB3B7-0F2F-4C9D-BD9F-DBAE72219385}"/>
              </a:ext>
            </a:extLst>
          </p:cNvPr>
          <p:cNvSpPr/>
          <p:nvPr/>
        </p:nvSpPr>
        <p:spPr>
          <a:xfrm>
            <a:off x="8528180" y="3494971"/>
            <a:ext cx="3163577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F1EC634-B303-4CF1-A3C9-0568C10A6A65}"/>
              </a:ext>
            </a:extLst>
          </p:cNvPr>
          <p:cNvSpPr txBox="1"/>
          <p:nvPr/>
        </p:nvSpPr>
        <p:spPr>
          <a:xfrm>
            <a:off x="8528180" y="3621806"/>
            <a:ext cx="31523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twenty-seven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6F10615-E8B3-44BF-A163-B72685FF1319}"/>
              </a:ext>
            </a:extLst>
          </p:cNvPr>
          <p:cNvSpPr/>
          <p:nvPr/>
        </p:nvSpPr>
        <p:spPr>
          <a:xfrm>
            <a:off x="8528180" y="5239619"/>
            <a:ext cx="3163577" cy="900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D28B1C1E-844B-49AB-864A-E175CC5AD9CF}"/>
              </a:ext>
            </a:extLst>
          </p:cNvPr>
          <p:cNvSpPr txBox="1"/>
          <p:nvPr/>
        </p:nvSpPr>
        <p:spPr>
          <a:xfrm>
            <a:off x="8528180" y="5366454"/>
            <a:ext cx="31523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twelve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DFBEB4F-CAFE-0544-BA10-133B62AF47A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2422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116"/>
    </mc:Choice>
    <mc:Fallback xmlns="">
      <p:transition spd="slow" advTm="891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D0E9CEE1-D1A2-6A4A-8529-6FF92ECED7D6}"/>
              </a:ext>
            </a:extLst>
          </p:cNvPr>
          <p:cNvSpPr/>
          <p:nvPr/>
        </p:nvSpPr>
        <p:spPr>
          <a:xfrm>
            <a:off x="358513" y="399319"/>
            <a:ext cx="11627161" cy="6318494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Speech Bubble: Rectangle with Corners Rounded 28">
            <a:extLst>
              <a:ext uri="{FF2B5EF4-FFF2-40B4-BE49-F238E27FC236}">
                <a16:creationId xmlns:a16="http://schemas.microsoft.com/office/drawing/2014/main" id="{D133FF43-50F7-426B-92AA-C39B8E7BD72D}"/>
              </a:ext>
            </a:extLst>
          </p:cNvPr>
          <p:cNvSpPr/>
          <p:nvPr/>
        </p:nvSpPr>
        <p:spPr>
          <a:xfrm>
            <a:off x="2865478" y="1010717"/>
            <a:ext cx="4060856" cy="1353043"/>
          </a:xfrm>
          <a:prstGeom prst="wedgeRoundRectCallout">
            <a:avLst>
              <a:gd name="adj1" fmla="val -60724"/>
              <a:gd name="adj2" fmla="val 2722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number shown is 26, 2 tens and 6 ones.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496E9D0-BC28-47C5-B8ED-DC0DA0C72E62}"/>
              </a:ext>
            </a:extLst>
          </p:cNvPr>
          <p:cNvSpPr txBox="1"/>
          <p:nvPr/>
        </p:nvSpPr>
        <p:spPr>
          <a:xfrm>
            <a:off x="485160" y="3942194"/>
            <a:ext cx="25362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Is Sue correct?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7C667CC-99E2-4BBE-82F1-C56BF6E306DA}"/>
              </a:ext>
            </a:extLst>
          </p:cNvPr>
          <p:cNvSpPr txBox="1"/>
          <p:nvPr/>
        </p:nvSpPr>
        <p:spPr>
          <a:xfrm>
            <a:off x="485160" y="4807149"/>
            <a:ext cx="865172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No, Sue is not correct. She has miscounted her ones.</a:t>
            </a: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There are 7 ones making it 27 (not 26).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A88B6C-AA4D-464A-87C8-1F4C18BACFD6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485160" y="716976"/>
            <a:ext cx="2317848" cy="19405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AD33F7E-D8AC-DE49-A30C-E9468238D58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83169" y="1163517"/>
            <a:ext cx="272807" cy="206519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83B2ADB-C255-6E47-B382-3517AF6D177E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72416" y="1163516"/>
            <a:ext cx="272807" cy="206519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B221B3D-19C9-2243-BF29-266DF46E5C7B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6989" y="2758165"/>
            <a:ext cx="272808" cy="27280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4D84643-6475-554D-B805-97491A669E2D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91305" y="2621761"/>
            <a:ext cx="272808" cy="27280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05C55B1-58BC-C941-A84D-899E8981E0D5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7175" y="2212549"/>
            <a:ext cx="272808" cy="27280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16DF191-6545-E948-9B8C-9091E698C1B0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9516" y="1686678"/>
            <a:ext cx="272808" cy="27280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C81ED10-3DD5-D549-A2D3-04591EEC53F0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19600" y="2363760"/>
            <a:ext cx="272808" cy="27280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ED8C6AD-823D-134B-8FAE-A4AFB43D5F9A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32589" y="1891655"/>
            <a:ext cx="272808" cy="27280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5B5DC69-9B83-394C-8735-FA74BF7C6DC5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19600" y="1413870"/>
            <a:ext cx="272808" cy="272808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CD9282BC-FC10-8A43-B43E-7B255DF56E9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4039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276"/>
    </mc:Choice>
    <mc:Fallback xmlns="">
      <p:transition spd="slow" advTm="402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ounded Rectangle 58">
            <a:extLst>
              <a:ext uri="{FF2B5EF4-FFF2-40B4-BE49-F238E27FC236}">
                <a16:creationId xmlns:a16="http://schemas.microsoft.com/office/drawing/2014/main" id="{D685CCF2-DF1B-B241-8399-8246889B5249}"/>
              </a:ext>
            </a:extLst>
          </p:cNvPr>
          <p:cNvSpPr/>
          <p:nvPr/>
        </p:nvSpPr>
        <p:spPr>
          <a:xfrm>
            <a:off x="132523" y="269753"/>
            <a:ext cx="11808566" cy="6356334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8736673-C9CC-4F7C-8B37-B57379CBA475}"/>
              </a:ext>
            </a:extLst>
          </p:cNvPr>
          <p:cNvSpPr txBox="1"/>
          <p:nvPr/>
        </p:nvSpPr>
        <p:spPr>
          <a:xfrm>
            <a:off x="2652355" y="385150"/>
            <a:ext cx="55755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picture represents 27?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FAE092D-3C0A-4BE5-8462-9B3B30BAD2D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155" y="1085321"/>
            <a:ext cx="3750906" cy="25720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26FEA92-DE9E-479D-B52E-D1D6476D9A0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5395" y="1085321"/>
            <a:ext cx="3750906" cy="257205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28D775B-52AA-4082-91AF-7A4F1C8CA33D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155" y="3747411"/>
            <a:ext cx="3750906" cy="257205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F25CE6D-AC08-4576-A882-CA185934838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5395" y="3747411"/>
            <a:ext cx="3750906" cy="25720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878CFCBB-BC55-4C19-A635-5EB5DD21232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3267" y="1346397"/>
            <a:ext cx="272807" cy="206519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2B7D1EC-A6FA-4593-BF5F-B363CD0263A7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3754" y="2306528"/>
            <a:ext cx="272808" cy="27280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0DA4882-90AD-4EA9-9C04-734924264B2D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6854" y="2306528"/>
            <a:ext cx="272808" cy="27280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9FA6AF3-4DC0-4D1B-8214-B196AED4BC9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6917" y="1346397"/>
            <a:ext cx="272807" cy="206519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97E4911-BE8E-471C-A022-546AE14B3219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75009" y="1346397"/>
            <a:ext cx="272807" cy="206519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1C38E31-0452-45F1-A96E-62B935D21786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9197" y="2108537"/>
            <a:ext cx="272808" cy="27280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306AF5E5-C675-4754-A9BD-4CC1E8DF3180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2297" y="2108537"/>
            <a:ext cx="272808" cy="27280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3B7A4436-2DBB-4237-8608-1C6E848E40B7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3101" y="2485357"/>
            <a:ext cx="272808" cy="27280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EF5FF61A-449F-461B-B607-C0B51B963EBD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6201" y="2485357"/>
            <a:ext cx="272808" cy="27280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2E7101D-13F4-4B26-B64B-1265950977C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3162" y="4006484"/>
            <a:ext cx="272807" cy="206519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3A7403F-1D35-4044-9384-15320DC7CB9D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1254" y="4006484"/>
            <a:ext cx="272807" cy="2065199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A389C253-5DB8-40BF-A0C5-A13FFDE5AD6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8600" y="3995477"/>
            <a:ext cx="272807" cy="2065199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A395737B-5C3D-4AA6-8E08-A9EDC91DA0FE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3387" y="5185373"/>
            <a:ext cx="272808" cy="27280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3C97FF2-3EE8-499B-AFE3-1C07F964A20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4660" y="3995477"/>
            <a:ext cx="272807" cy="206519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F681CB5-79ED-4E4D-91A9-AB845655D196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3387" y="5563451"/>
            <a:ext cx="272808" cy="27280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9DF43B4E-C756-46C6-8564-8837B569288F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6487" y="5185373"/>
            <a:ext cx="272808" cy="272808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A41BEC4B-E75E-46BE-BCB4-6780C7870D32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6487" y="5563451"/>
            <a:ext cx="272808" cy="272808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FFA0FDAA-D68E-4C0E-A316-006A2CE68B8F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0721" y="4807295"/>
            <a:ext cx="272808" cy="272808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51A5BC6-4ED5-452E-9DFA-4A1DDCDB1117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3821" y="4807295"/>
            <a:ext cx="272808" cy="272808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988DA34B-29DC-44F6-9BF7-5EF72101977F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1735" y="1085321"/>
            <a:ext cx="3750906" cy="257205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2D893CBE-71A4-4495-80AB-C774C08E6449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1735" y="3747411"/>
            <a:ext cx="3750906" cy="257205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C8D22C4D-4F0F-4BE4-86E5-46B98D621E4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32600" y="1346397"/>
            <a:ext cx="272807" cy="206519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04B1D41D-5B28-46E9-8DA2-52E8E194CC0A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70692" y="1346397"/>
            <a:ext cx="272807" cy="206519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0D3E0EF8-D0F7-43E0-ABAD-176608AE252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05072" y="2295151"/>
            <a:ext cx="272808" cy="272808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157F0F20-737D-4453-8811-B539C69E4048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48172" y="2295151"/>
            <a:ext cx="272808" cy="272808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14811636-6C51-4DA7-9F1E-6BFE08F04AFF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08976" y="2671971"/>
            <a:ext cx="272808" cy="272808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8CE4B5AD-647A-408D-B00C-3CA75D3A95EA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52076" y="2671971"/>
            <a:ext cx="272808" cy="272808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5DAE4EA9-2E9D-4BCF-AED7-A4D61840795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32600" y="3995477"/>
            <a:ext cx="272807" cy="2065199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8E9DEAB0-674B-4D40-AC30-A2B0388ACBA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70692" y="3995477"/>
            <a:ext cx="272807" cy="2065199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365E5185-6416-4DA1-B81C-ECA619DDAD14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7858" y="4959402"/>
            <a:ext cx="272808" cy="272808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D795C504-779D-4AE3-8452-EE68CE114933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7858" y="5337480"/>
            <a:ext cx="272808" cy="272808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3FBB652C-4601-4C3A-BBC4-88D40E8F2B87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0958" y="5337480"/>
            <a:ext cx="272808" cy="272808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4D23CDB1-0A49-43F4-98A2-0C4EF12EBE69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7842" y="4429217"/>
            <a:ext cx="272808" cy="272808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9AB910FF-88B2-486B-B5B2-F3D5F818B1F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8601" y="1346397"/>
            <a:ext cx="272807" cy="2065199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5896E30E-0A98-4C0B-9380-C427F81E0816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05072" y="1918331"/>
            <a:ext cx="272808" cy="272808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86AC925A-0E69-4340-8CB2-722D6A81C838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48172" y="1918331"/>
            <a:ext cx="272808" cy="272808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677F9E6E-55F8-4751-82A0-6105F1914B1D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07736" y="4972656"/>
            <a:ext cx="272808" cy="272808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215F48DE-56E4-4EAB-97B9-69ED70BBE8C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50836" y="4972656"/>
            <a:ext cx="272808" cy="272808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E4514DBE-6545-4181-A48A-B8805F7E6221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11640" y="5349476"/>
            <a:ext cx="272808" cy="272808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1E86254B-E253-442C-A4CF-1F4E5342023A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54740" y="5349476"/>
            <a:ext cx="272808" cy="272808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4DD46817-FEFE-4D36-9DBA-5CDDA2C178EC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07736" y="4595836"/>
            <a:ext cx="272808" cy="272808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62462FBC-8E40-4C7D-9EA2-CE8FFB2E339D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89025" y="2295151"/>
            <a:ext cx="272808" cy="272808"/>
          </a:xfrm>
          <a:prstGeom prst="rect">
            <a:avLst/>
          </a:prstGeom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9A709464-8E88-47CD-A81B-11E0A1467C00}"/>
              </a:ext>
            </a:extLst>
          </p:cNvPr>
          <p:cNvSpPr/>
          <p:nvPr/>
        </p:nvSpPr>
        <p:spPr>
          <a:xfrm>
            <a:off x="459340" y="3867507"/>
            <a:ext cx="3518535" cy="2343151"/>
          </a:xfrm>
          <a:prstGeom prst="rect">
            <a:avLst/>
          </a:prstGeom>
          <a:solidFill>
            <a:srgbClr val="FFAFFF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79F57225-4966-4606-840A-D43F0292CBDE}"/>
              </a:ext>
            </a:extLst>
          </p:cNvPr>
          <p:cNvSpPr/>
          <p:nvPr/>
        </p:nvSpPr>
        <p:spPr>
          <a:xfrm>
            <a:off x="8227920" y="1199770"/>
            <a:ext cx="3518535" cy="2343151"/>
          </a:xfrm>
          <a:prstGeom prst="rect">
            <a:avLst/>
          </a:prstGeom>
          <a:solidFill>
            <a:srgbClr val="FFAFFF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752E94B-4430-E84B-9D39-8F2EEC91643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70850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33"/>
    </mc:Choice>
    <mc:Fallback xmlns="">
      <p:transition spd="slow" advTm="450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7" grpId="0" animBg="1"/>
      <p:bldP spid="5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Rounded Rectangle 191">
            <a:extLst>
              <a:ext uri="{FF2B5EF4-FFF2-40B4-BE49-F238E27FC236}">
                <a16:creationId xmlns:a16="http://schemas.microsoft.com/office/drawing/2014/main" id="{A93F09F8-363C-064A-9D4F-7451961069A0}"/>
              </a:ext>
            </a:extLst>
          </p:cNvPr>
          <p:cNvSpPr/>
          <p:nvPr/>
        </p:nvSpPr>
        <p:spPr>
          <a:xfrm>
            <a:off x="119271" y="269752"/>
            <a:ext cx="11821818" cy="6422595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DC80D724-3BAF-444A-9848-1951878EE8EE}"/>
              </a:ext>
            </a:extLst>
          </p:cNvPr>
          <p:cNvSpPr txBox="1"/>
          <p:nvPr/>
        </p:nvSpPr>
        <p:spPr>
          <a:xfrm>
            <a:off x="3979484" y="573261"/>
            <a:ext cx="34820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table.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D3431D0-F70E-4DC9-8FB6-23B61A3F67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6794287"/>
              </p:ext>
            </p:extLst>
          </p:nvPr>
        </p:nvGraphicFramePr>
        <p:xfrm>
          <a:off x="494370" y="1304924"/>
          <a:ext cx="11221969" cy="510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3969">
                  <a:extLst>
                    <a:ext uri="{9D8B030D-6E8A-4147-A177-3AD203B41FA5}">
                      <a16:colId xmlns:a16="http://schemas.microsoft.com/office/drawing/2014/main" val="3711183301"/>
                    </a:ext>
                  </a:extLst>
                </a:gridCol>
                <a:gridCol w="2304000">
                  <a:extLst>
                    <a:ext uri="{9D8B030D-6E8A-4147-A177-3AD203B41FA5}">
                      <a16:colId xmlns:a16="http://schemas.microsoft.com/office/drawing/2014/main" val="3306473327"/>
                    </a:ext>
                  </a:extLst>
                </a:gridCol>
                <a:gridCol w="2484000">
                  <a:extLst>
                    <a:ext uri="{9D8B030D-6E8A-4147-A177-3AD203B41FA5}">
                      <a16:colId xmlns:a16="http://schemas.microsoft.com/office/drawing/2014/main" val="2052482413"/>
                    </a:ext>
                  </a:extLst>
                </a:gridCol>
                <a:gridCol w="2484000">
                  <a:extLst>
                    <a:ext uri="{9D8B030D-6E8A-4147-A177-3AD203B41FA5}">
                      <a16:colId xmlns:a16="http://schemas.microsoft.com/office/drawing/2014/main" val="2017249236"/>
                    </a:ext>
                  </a:extLst>
                </a:gridCol>
                <a:gridCol w="2196000">
                  <a:extLst>
                    <a:ext uri="{9D8B030D-6E8A-4147-A177-3AD203B41FA5}">
                      <a16:colId xmlns:a16="http://schemas.microsoft.com/office/drawing/2014/main" val="614452120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Number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Tens and ones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Ten frame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Sticks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Words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26102"/>
                  </a:ext>
                </a:extLst>
              </a:tr>
              <a:tr h="1548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2176505"/>
                  </a:ext>
                </a:extLst>
              </a:tr>
              <a:tr h="1548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6924115"/>
                  </a:ext>
                </a:extLst>
              </a:tr>
              <a:tr h="1548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3513768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BE84320B-A8FB-4B52-B35E-558B6279C2CA}"/>
              </a:ext>
            </a:extLst>
          </p:cNvPr>
          <p:cNvSpPr txBox="1"/>
          <p:nvPr/>
        </p:nvSpPr>
        <p:spPr>
          <a:xfrm>
            <a:off x="9525001" y="2194531"/>
            <a:ext cx="21726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fourteen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E989F19-ECBD-4148-8DA7-E741D20B7927}"/>
              </a:ext>
            </a:extLst>
          </p:cNvPr>
          <p:cNvSpPr txBox="1"/>
          <p:nvPr/>
        </p:nvSpPr>
        <p:spPr>
          <a:xfrm>
            <a:off x="9525000" y="3506921"/>
            <a:ext cx="21726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Twenty five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F5E69AE-FC0B-458C-AA32-DBACB3319AF0}"/>
              </a:ext>
            </a:extLst>
          </p:cNvPr>
          <p:cNvSpPr txBox="1"/>
          <p:nvPr/>
        </p:nvSpPr>
        <p:spPr>
          <a:xfrm>
            <a:off x="9543709" y="5070926"/>
            <a:ext cx="21726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Twenty nine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:a16="http://schemas.microsoft.com/office/drawing/2014/main" id="{2B3BAF58-9036-4F33-9AAA-B2F4EAF2E4FB}"/>
              </a:ext>
            </a:extLst>
          </p:cNvPr>
          <p:cNvGrpSpPr/>
          <p:nvPr/>
        </p:nvGrpSpPr>
        <p:grpSpPr>
          <a:xfrm>
            <a:off x="7695267" y="1927706"/>
            <a:ext cx="1186987" cy="567733"/>
            <a:chOff x="10608903" y="2806532"/>
            <a:chExt cx="697255" cy="252278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FBF72960-AE90-4BB4-B69E-47E2DB74B7F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08903" y="2917450"/>
              <a:ext cx="593628" cy="68969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76DD77B8-C46A-4703-93BC-9A279FA6D73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43574" y="2941014"/>
              <a:ext cx="593628" cy="68969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F869A5E5-7B2A-4B63-9A19-5CD23E9204A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8052" y="2964578"/>
              <a:ext cx="593628" cy="68969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104CB861-0C0C-42E5-BD0C-4AEEFD0DD1A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12530" y="2989841"/>
              <a:ext cx="593628" cy="68969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FCF2CC39-4743-4386-9F71-49E384B0362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37666" y="2877456"/>
              <a:ext cx="593628" cy="68969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9C31EBFA-17D3-499C-AF1F-333ADBB262D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4242" y="2901020"/>
              <a:ext cx="593628" cy="68969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72BC19FA-5BAD-4C45-887D-7C4676D6D13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10625" y="2924584"/>
              <a:ext cx="593628" cy="68969"/>
            </a:xfrm>
            <a:prstGeom prst="rect">
              <a:avLst/>
            </a:prstGeom>
          </p:spPr>
        </p:pic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AA54E0C9-E506-4AE5-A536-AEB3471B4FF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0239" y="2842629"/>
              <a:ext cx="593628" cy="68969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96689C0F-7C8D-43C9-BE21-17A791301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06622" y="2864288"/>
              <a:ext cx="593628" cy="68969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05B38670-8E0A-4DA8-8D24-A1305C0C874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00714" y="2806532"/>
              <a:ext cx="593628" cy="68969"/>
            </a:xfrm>
            <a:prstGeom prst="rect">
              <a:avLst/>
            </a:prstGeom>
          </p:spPr>
        </p:pic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48B1B060-E62E-4150-8BF4-1319932A996F}"/>
              </a:ext>
            </a:extLst>
          </p:cNvPr>
          <p:cNvGrpSpPr/>
          <p:nvPr/>
        </p:nvGrpSpPr>
        <p:grpSpPr>
          <a:xfrm>
            <a:off x="7091277" y="3392760"/>
            <a:ext cx="1186987" cy="556848"/>
            <a:chOff x="10608903" y="2806532"/>
            <a:chExt cx="697255" cy="247441"/>
          </a:xfrm>
        </p:grpSpPr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A956EA44-2796-4D33-9B3F-7F46FE2EC88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08903" y="2917450"/>
              <a:ext cx="593628" cy="68969"/>
            </a:xfrm>
            <a:prstGeom prst="rect">
              <a:avLst/>
            </a:prstGeom>
          </p:spPr>
        </p:pic>
        <p:pic>
          <p:nvPicPr>
            <p:cNvPr id="39" name="Picture 38">
              <a:extLst>
                <a:ext uri="{FF2B5EF4-FFF2-40B4-BE49-F238E27FC236}">
                  <a16:creationId xmlns:a16="http://schemas.microsoft.com/office/drawing/2014/main" id="{8E587940-5E4E-4517-B059-A0671CE1357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43574" y="2941014"/>
              <a:ext cx="593628" cy="68969"/>
            </a:xfrm>
            <a:prstGeom prst="rect">
              <a:avLst/>
            </a:prstGeom>
          </p:spPr>
        </p:pic>
        <p:pic>
          <p:nvPicPr>
            <p:cNvPr id="40" name="Picture 39">
              <a:extLst>
                <a:ext uri="{FF2B5EF4-FFF2-40B4-BE49-F238E27FC236}">
                  <a16:creationId xmlns:a16="http://schemas.microsoft.com/office/drawing/2014/main" id="{DF02C68F-6D1A-4A10-9188-4EC63989334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8052" y="2964578"/>
              <a:ext cx="593628" cy="68969"/>
            </a:xfrm>
            <a:prstGeom prst="rect">
              <a:avLst/>
            </a:prstGeom>
          </p:spPr>
        </p:pic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F7EA0B33-4ED6-4D3B-9189-3D93D135937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12530" y="2985004"/>
              <a:ext cx="593628" cy="68969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D18DF88E-06A3-4841-BFBA-6981BE46A5C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37666" y="2877456"/>
              <a:ext cx="593628" cy="68969"/>
            </a:xfrm>
            <a:prstGeom prst="rect">
              <a:avLst/>
            </a:prstGeom>
          </p:spPr>
        </p:pic>
        <p:pic>
          <p:nvPicPr>
            <p:cNvPr id="43" name="Picture 42">
              <a:extLst>
                <a:ext uri="{FF2B5EF4-FFF2-40B4-BE49-F238E27FC236}">
                  <a16:creationId xmlns:a16="http://schemas.microsoft.com/office/drawing/2014/main" id="{223C5528-DB59-4554-84BC-748A35C4AD0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4242" y="2901020"/>
              <a:ext cx="593628" cy="68969"/>
            </a:xfrm>
            <a:prstGeom prst="rect">
              <a:avLst/>
            </a:prstGeom>
          </p:spPr>
        </p:pic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71ADE42C-7F03-47E2-8F93-A662B2ADFC4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5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10625" y="2924584"/>
              <a:ext cx="593628" cy="68969"/>
            </a:xfrm>
            <a:prstGeom prst="rect">
              <a:avLst/>
            </a:prstGeom>
          </p:spPr>
        </p:pic>
        <p:pic>
          <p:nvPicPr>
            <p:cNvPr id="45" name="Picture 44">
              <a:extLst>
                <a:ext uri="{FF2B5EF4-FFF2-40B4-BE49-F238E27FC236}">
                  <a16:creationId xmlns:a16="http://schemas.microsoft.com/office/drawing/2014/main" id="{220392DD-9BFF-49FD-85F0-C74B70B8C71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0239" y="2842629"/>
              <a:ext cx="593628" cy="68969"/>
            </a:xfrm>
            <a:prstGeom prst="rect">
              <a:avLst/>
            </a:prstGeom>
          </p:spPr>
        </p:pic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709B23A3-DB60-4DC7-9D23-F826A08A76C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06622" y="2864288"/>
              <a:ext cx="593628" cy="68969"/>
            </a:xfrm>
            <a:prstGeom prst="rect">
              <a:avLst/>
            </a:prstGeom>
          </p:spPr>
        </p:pic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BC9DDEA2-64FF-45C9-BA1D-B5010B4FD69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00714" y="2806532"/>
              <a:ext cx="593628" cy="68969"/>
            </a:xfrm>
            <a:prstGeom prst="rect">
              <a:avLst/>
            </a:prstGeom>
          </p:spPr>
        </p:pic>
      </p:grpSp>
      <p:grpSp>
        <p:nvGrpSpPr>
          <p:cNvPr id="48" name="Group 47">
            <a:extLst>
              <a:ext uri="{FF2B5EF4-FFF2-40B4-BE49-F238E27FC236}">
                <a16:creationId xmlns:a16="http://schemas.microsoft.com/office/drawing/2014/main" id="{B3F6B3AE-386D-4EE0-907C-9CFB278463A2}"/>
              </a:ext>
            </a:extLst>
          </p:cNvPr>
          <p:cNvGrpSpPr/>
          <p:nvPr/>
        </p:nvGrpSpPr>
        <p:grpSpPr>
          <a:xfrm>
            <a:off x="7081219" y="4065733"/>
            <a:ext cx="1186987" cy="567733"/>
            <a:chOff x="10608903" y="2806532"/>
            <a:chExt cx="697255" cy="252278"/>
          </a:xfrm>
        </p:grpSpPr>
        <p:pic>
          <p:nvPicPr>
            <p:cNvPr id="49" name="Picture 48">
              <a:extLst>
                <a:ext uri="{FF2B5EF4-FFF2-40B4-BE49-F238E27FC236}">
                  <a16:creationId xmlns:a16="http://schemas.microsoft.com/office/drawing/2014/main" id="{9E429BB8-04C3-4490-B2B2-2DB0FA7D94E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08903" y="2917450"/>
              <a:ext cx="593628" cy="68969"/>
            </a:xfrm>
            <a:prstGeom prst="rect">
              <a:avLst/>
            </a:prstGeom>
          </p:spPr>
        </p:pic>
        <p:pic>
          <p:nvPicPr>
            <p:cNvPr id="50" name="Picture 49">
              <a:extLst>
                <a:ext uri="{FF2B5EF4-FFF2-40B4-BE49-F238E27FC236}">
                  <a16:creationId xmlns:a16="http://schemas.microsoft.com/office/drawing/2014/main" id="{68F02A9B-788B-4FE1-8264-F67CEA2E9E5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43574" y="2941014"/>
              <a:ext cx="593628" cy="68969"/>
            </a:xfrm>
            <a:prstGeom prst="rect">
              <a:avLst/>
            </a:prstGeom>
          </p:spPr>
        </p:pic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B2B39A44-EE5B-457E-8FC4-0640B19B6D4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8052" y="2964578"/>
              <a:ext cx="593628" cy="68969"/>
            </a:xfrm>
            <a:prstGeom prst="rect">
              <a:avLst/>
            </a:prstGeom>
          </p:spPr>
        </p:pic>
        <p:pic>
          <p:nvPicPr>
            <p:cNvPr id="52" name="Picture 51">
              <a:extLst>
                <a:ext uri="{FF2B5EF4-FFF2-40B4-BE49-F238E27FC236}">
                  <a16:creationId xmlns:a16="http://schemas.microsoft.com/office/drawing/2014/main" id="{AD9243FB-22C4-4F79-88FD-8D277E72E7B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12530" y="2989841"/>
              <a:ext cx="593628" cy="68969"/>
            </a:xfrm>
            <a:prstGeom prst="rect">
              <a:avLst/>
            </a:prstGeom>
          </p:spPr>
        </p:pic>
        <p:pic>
          <p:nvPicPr>
            <p:cNvPr id="53" name="Picture 52">
              <a:extLst>
                <a:ext uri="{FF2B5EF4-FFF2-40B4-BE49-F238E27FC236}">
                  <a16:creationId xmlns:a16="http://schemas.microsoft.com/office/drawing/2014/main" id="{31FE7816-1870-4709-9B7F-92F5387571F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37666" y="2877456"/>
              <a:ext cx="593628" cy="68969"/>
            </a:xfrm>
            <a:prstGeom prst="rect">
              <a:avLst/>
            </a:prstGeom>
          </p:spPr>
        </p:pic>
        <p:pic>
          <p:nvPicPr>
            <p:cNvPr id="54" name="Picture 53">
              <a:extLst>
                <a:ext uri="{FF2B5EF4-FFF2-40B4-BE49-F238E27FC236}">
                  <a16:creationId xmlns:a16="http://schemas.microsoft.com/office/drawing/2014/main" id="{3D085C73-9389-4DCC-BEED-7BA7A9658BA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4242" y="2901020"/>
              <a:ext cx="593628" cy="68969"/>
            </a:xfrm>
            <a:prstGeom prst="rect">
              <a:avLst/>
            </a:prstGeom>
          </p:spPr>
        </p:pic>
        <p:pic>
          <p:nvPicPr>
            <p:cNvPr id="55" name="Picture 54">
              <a:extLst>
                <a:ext uri="{FF2B5EF4-FFF2-40B4-BE49-F238E27FC236}">
                  <a16:creationId xmlns:a16="http://schemas.microsoft.com/office/drawing/2014/main" id="{F584A759-E776-4C8A-874F-D6ED34C08FB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10625" y="2924584"/>
              <a:ext cx="593628" cy="68969"/>
            </a:xfrm>
            <a:prstGeom prst="rect">
              <a:avLst/>
            </a:prstGeom>
          </p:spPr>
        </p:pic>
        <p:pic>
          <p:nvPicPr>
            <p:cNvPr id="56" name="Picture 55">
              <a:extLst>
                <a:ext uri="{FF2B5EF4-FFF2-40B4-BE49-F238E27FC236}">
                  <a16:creationId xmlns:a16="http://schemas.microsoft.com/office/drawing/2014/main" id="{9B39BE5F-D72C-475B-8FD0-3DB4E18E13B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0239" y="2842629"/>
              <a:ext cx="593628" cy="68969"/>
            </a:xfrm>
            <a:prstGeom prst="rect">
              <a:avLst/>
            </a:prstGeom>
          </p:spPr>
        </p:pic>
        <p:pic>
          <p:nvPicPr>
            <p:cNvPr id="57" name="Picture 56">
              <a:extLst>
                <a:ext uri="{FF2B5EF4-FFF2-40B4-BE49-F238E27FC236}">
                  <a16:creationId xmlns:a16="http://schemas.microsoft.com/office/drawing/2014/main" id="{05D81636-FAE5-4D03-B8A9-737001F54C4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06622" y="2864288"/>
              <a:ext cx="593628" cy="68969"/>
            </a:xfrm>
            <a:prstGeom prst="rect">
              <a:avLst/>
            </a:prstGeom>
          </p:spPr>
        </p:pic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BCB9A9C1-AD4A-4802-AEAC-8BBF0BC21CF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00714" y="2806532"/>
              <a:ext cx="593628" cy="68969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96A43849-56CD-4306-B14C-294F69534196}"/>
              </a:ext>
            </a:extLst>
          </p:cNvPr>
          <p:cNvGrpSpPr/>
          <p:nvPr/>
        </p:nvGrpSpPr>
        <p:grpSpPr>
          <a:xfrm>
            <a:off x="8336313" y="3856066"/>
            <a:ext cx="1134779" cy="339643"/>
            <a:chOff x="8336987" y="3757856"/>
            <a:chExt cx="1134779" cy="339643"/>
          </a:xfrm>
        </p:grpSpPr>
        <p:pic>
          <p:nvPicPr>
            <p:cNvPr id="64" name="Picture 63">
              <a:extLst>
                <a:ext uri="{FF2B5EF4-FFF2-40B4-BE49-F238E27FC236}">
                  <a16:creationId xmlns:a16="http://schemas.microsoft.com/office/drawing/2014/main" id="{1655C9BB-999B-4EEF-B8E5-0FF1AD9C9DE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8336987" y="3836231"/>
              <a:ext cx="1010575" cy="155210"/>
            </a:xfrm>
            <a:prstGeom prst="rect">
              <a:avLst/>
            </a:prstGeom>
          </p:spPr>
        </p:pic>
        <p:pic>
          <p:nvPicPr>
            <p:cNvPr id="65" name="Picture 64">
              <a:extLst>
                <a:ext uri="{FF2B5EF4-FFF2-40B4-BE49-F238E27FC236}">
                  <a16:creationId xmlns:a16="http://schemas.microsoft.com/office/drawing/2014/main" id="{0CEF4286-058A-499E-9406-C65BBBA990B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8399253" y="3889260"/>
              <a:ext cx="1010575" cy="155210"/>
            </a:xfrm>
            <a:prstGeom prst="rect">
              <a:avLst/>
            </a:prstGeom>
          </p:spPr>
        </p:pic>
        <p:pic>
          <p:nvPicPr>
            <p:cNvPr id="66" name="Picture 65">
              <a:extLst>
                <a:ext uri="{FF2B5EF4-FFF2-40B4-BE49-F238E27FC236}">
                  <a16:creationId xmlns:a16="http://schemas.microsoft.com/office/drawing/2014/main" id="{CB10C3FC-5262-45B7-B1B4-D177CB7A560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8461191" y="3942289"/>
              <a:ext cx="1010575" cy="155210"/>
            </a:xfrm>
            <a:prstGeom prst="rect">
              <a:avLst/>
            </a:prstGeom>
          </p:spPr>
        </p:pic>
        <p:pic>
          <p:nvPicPr>
            <p:cNvPr id="67" name="Picture 66">
              <a:extLst>
                <a:ext uri="{FF2B5EF4-FFF2-40B4-BE49-F238E27FC236}">
                  <a16:creationId xmlns:a16="http://schemas.microsoft.com/office/drawing/2014/main" id="{6F97AE5F-2D29-4F8B-9540-6B864130253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8392439" y="3757856"/>
              <a:ext cx="1010575" cy="155210"/>
            </a:xfrm>
            <a:prstGeom prst="rect">
              <a:avLst/>
            </a:prstGeom>
          </p:spPr>
        </p:pic>
        <p:pic>
          <p:nvPicPr>
            <p:cNvPr id="68" name="Picture 67">
              <a:extLst>
                <a:ext uri="{FF2B5EF4-FFF2-40B4-BE49-F238E27FC236}">
                  <a16:creationId xmlns:a16="http://schemas.microsoft.com/office/drawing/2014/main" id="{184D1F9B-9C9D-447F-B761-471E63CA5D9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8454376" y="3806598"/>
              <a:ext cx="1010575" cy="155210"/>
            </a:xfrm>
            <a:prstGeom prst="rect">
              <a:avLst/>
            </a:prstGeom>
          </p:spPr>
        </p:pic>
      </p:grpSp>
      <p:grpSp>
        <p:nvGrpSpPr>
          <p:cNvPr id="71" name="Group 70">
            <a:extLst>
              <a:ext uri="{FF2B5EF4-FFF2-40B4-BE49-F238E27FC236}">
                <a16:creationId xmlns:a16="http://schemas.microsoft.com/office/drawing/2014/main" id="{CCA6FE55-976C-4EC3-885E-DB81ED118FDD}"/>
              </a:ext>
            </a:extLst>
          </p:cNvPr>
          <p:cNvGrpSpPr/>
          <p:nvPr/>
        </p:nvGrpSpPr>
        <p:grpSpPr>
          <a:xfrm>
            <a:off x="7091277" y="5003053"/>
            <a:ext cx="1186987" cy="556848"/>
            <a:chOff x="10608903" y="2806532"/>
            <a:chExt cx="697255" cy="247441"/>
          </a:xfrm>
        </p:grpSpPr>
        <p:pic>
          <p:nvPicPr>
            <p:cNvPr id="72" name="Picture 71">
              <a:extLst>
                <a:ext uri="{FF2B5EF4-FFF2-40B4-BE49-F238E27FC236}">
                  <a16:creationId xmlns:a16="http://schemas.microsoft.com/office/drawing/2014/main" id="{87F931F1-8DA3-43A7-A006-1CDE641AEE1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08903" y="2917450"/>
              <a:ext cx="593628" cy="68969"/>
            </a:xfrm>
            <a:prstGeom prst="rect">
              <a:avLst/>
            </a:prstGeom>
          </p:spPr>
        </p:pic>
        <p:pic>
          <p:nvPicPr>
            <p:cNvPr id="73" name="Picture 72">
              <a:extLst>
                <a:ext uri="{FF2B5EF4-FFF2-40B4-BE49-F238E27FC236}">
                  <a16:creationId xmlns:a16="http://schemas.microsoft.com/office/drawing/2014/main" id="{8D85A2EB-48EA-484F-8F18-0B1F9452CA0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43574" y="2941014"/>
              <a:ext cx="593628" cy="68969"/>
            </a:xfrm>
            <a:prstGeom prst="rect">
              <a:avLst/>
            </a:prstGeom>
          </p:spPr>
        </p:pic>
        <p:pic>
          <p:nvPicPr>
            <p:cNvPr id="74" name="Picture 73">
              <a:extLst>
                <a:ext uri="{FF2B5EF4-FFF2-40B4-BE49-F238E27FC236}">
                  <a16:creationId xmlns:a16="http://schemas.microsoft.com/office/drawing/2014/main" id="{1AC1D800-9462-44A3-85A2-34919004456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8052" y="2964578"/>
              <a:ext cx="593628" cy="68969"/>
            </a:xfrm>
            <a:prstGeom prst="rect">
              <a:avLst/>
            </a:prstGeom>
          </p:spPr>
        </p:pic>
        <p:pic>
          <p:nvPicPr>
            <p:cNvPr id="75" name="Picture 74">
              <a:extLst>
                <a:ext uri="{FF2B5EF4-FFF2-40B4-BE49-F238E27FC236}">
                  <a16:creationId xmlns:a16="http://schemas.microsoft.com/office/drawing/2014/main" id="{B16113F2-6FDE-46F9-883F-D6219F8A09A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12530" y="2985004"/>
              <a:ext cx="593628" cy="68969"/>
            </a:xfrm>
            <a:prstGeom prst="rect">
              <a:avLst/>
            </a:prstGeom>
          </p:spPr>
        </p:pic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9C5A9F4E-D91A-4E3D-BE20-C3F772279BD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37666" y="2877456"/>
              <a:ext cx="593628" cy="68969"/>
            </a:xfrm>
            <a:prstGeom prst="rect">
              <a:avLst/>
            </a:prstGeom>
          </p:spPr>
        </p:pic>
        <p:pic>
          <p:nvPicPr>
            <p:cNvPr id="77" name="Picture 76">
              <a:extLst>
                <a:ext uri="{FF2B5EF4-FFF2-40B4-BE49-F238E27FC236}">
                  <a16:creationId xmlns:a16="http://schemas.microsoft.com/office/drawing/2014/main" id="{B8BFA458-3330-4884-987B-859D6A4C37D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4242" y="2901020"/>
              <a:ext cx="593628" cy="68969"/>
            </a:xfrm>
            <a:prstGeom prst="rect">
              <a:avLst/>
            </a:prstGeom>
          </p:spPr>
        </p:pic>
        <p:pic>
          <p:nvPicPr>
            <p:cNvPr id="78" name="Picture 77">
              <a:extLst>
                <a:ext uri="{FF2B5EF4-FFF2-40B4-BE49-F238E27FC236}">
                  <a16:creationId xmlns:a16="http://schemas.microsoft.com/office/drawing/2014/main" id="{1D251D92-4C8A-485E-910C-3AE425AC0A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10625" y="2924584"/>
              <a:ext cx="593628" cy="68969"/>
            </a:xfrm>
            <a:prstGeom prst="rect">
              <a:avLst/>
            </a:prstGeom>
          </p:spPr>
        </p:pic>
        <p:pic>
          <p:nvPicPr>
            <p:cNvPr id="79" name="Picture 78">
              <a:extLst>
                <a:ext uri="{FF2B5EF4-FFF2-40B4-BE49-F238E27FC236}">
                  <a16:creationId xmlns:a16="http://schemas.microsoft.com/office/drawing/2014/main" id="{B907C1FC-0B3E-4DAF-8496-11496C830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0239" y="2842629"/>
              <a:ext cx="593628" cy="68969"/>
            </a:xfrm>
            <a:prstGeom prst="rect">
              <a:avLst/>
            </a:prstGeom>
          </p:spPr>
        </p:pic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6F0CD8A2-A129-4CB3-AA9A-02F86A309BA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06622" y="2864288"/>
              <a:ext cx="593628" cy="68969"/>
            </a:xfrm>
            <a:prstGeom prst="rect">
              <a:avLst/>
            </a:prstGeom>
          </p:spPr>
        </p:pic>
        <p:pic>
          <p:nvPicPr>
            <p:cNvPr id="81" name="Picture 80">
              <a:extLst>
                <a:ext uri="{FF2B5EF4-FFF2-40B4-BE49-F238E27FC236}">
                  <a16:creationId xmlns:a16="http://schemas.microsoft.com/office/drawing/2014/main" id="{E180CF2E-8DAB-47A9-A9E5-EC992B691B0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00714" y="2806532"/>
              <a:ext cx="593628" cy="68969"/>
            </a:xfrm>
            <a:prstGeom prst="rect">
              <a:avLst/>
            </a:prstGeom>
          </p:spPr>
        </p:pic>
      </p:grpSp>
      <p:grpSp>
        <p:nvGrpSpPr>
          <p:cNvPr id="82" name="Group 81">
            <a:extLst>
              <a:ext uri="{FF2B5EF4-FFF2-40B4-BE49-F238E27FC236}">
                <a16:creationId xmlns:a16="http://schemas.microsoft.com/office/drawing/2014/main" id="{9B115FE6-01F2-4287-8111-49DC53714791}"/>
              </a:ext>
            </a:extLst>
          </p:cNvPr>
          <p:cNvGrpSpPr/>
          <p:nvPr/>
        </p:nvGrpSpPr>
        <p:grpSpPr>
          <a:xfrm>
            <a:off x="7081219" y="5676026"/>
            <a:ext cx="1186987" cy="567733"/>
            <a:chOff x="10608903" y="2806532"/>
            <a:chExt cx="697255" cy="252278"/>
          </a:xfrm>
        </p:grpSpPr>
        <p:pic>
          <p:nvPicPr>
            <p:cNvPr id="83" name="Picture 82">
              <a:extLst>
                <a:ext uri="{FF2B5EF4-FFF2-40B4-BE49-F238E27FC236}">
                  <a16:creationId xmlns:a16="http://schemas.microsoft.com/office/drawing/2014/main" id="{1E43CC2C-349F-4902-8932-AAE725BD7E4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08903" y="2917450"/>
              <a:ext cx="593628" cy="68969"/>
            </a:xfrm>
            <a:prstGeom prst="rect">
              <a:avLst/>
            </a:prstGeom>
          </p:spPr>
        </p:pic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95F54738-615D-43F5-8A20-401F01B51D2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43574" y="2941014"/>
              <a:ext cx="593628" cy="68969"/>
            </a:xfrm>
            <a:prstGeom prst="rect">
              <a:avLst/>
            </a:prstGeom>
          </p:spPr>
        </p:pic>
        <p:pic>
          <p:nvPicPr>
            <p:cNvPr id="85" name="Picture 84">
              <a:extLst>
                <a:ext uri="{FF2B5EF4-FFF2-40B4-BE49-F238E27FC236}">
                  <a16:creationId xmlns:a16="http://schemas.microsoft.com/office/drawing/2014/main" id="{C6D5B8DE-1B4F-424C-A397-88C4771FDAE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8052" y="2964578"/>
              <a:ext cx="593628" cy="68969"/>
            </a:xfrm>
            <a:prstGeom prst="rect">
              <a:avLst/>
            </a:prstGeom>
          </p:spPr>
        </p:pic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BA272670-A9D1-46F9-B930-D9D889C2A1D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12530" y="2989841"/>
              <a:ext cx="593628" cy="68969"/>
            </a:xfrm>
            <a:prstGeom prst="rect">
              <a:avLst/>
            </a:prstGeom>
          </p:spPr>
        </p:pic>
        <p:pic>
          <p:nvPicPr>
            <p:cNvPr id="87" name="Picture 86">
              <a:extLst>
                <a:ext uri="{FF2B5EF4-FFF2-40B4-BE49-F238E27FC236}">
                  <a16:creationId xmlns:a16="http://schemas.microsoft.com/office/drawing/2014/main" id="{91A76989-BF07-46D1-A6AE-65F40269C0A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37666" y="2877456"/>
              <a:ext cx="593628" cy="68969"/>
            </a:xfrm>
            <a:prstGeom prst="rect">
              <a:avLst/>
            </a:prstGeom>
          </p:spPr>
        </p:pic>
        <p:pic>
          <p:nvPicPr>
            <p:cNvPr id="88" name="Picture 87">
              <a:extLst>
                <a:ext uri="{FF2B5EF4-FFF2-40B4-BE49-F238E27FC236}">
                  <a16:creationId xmlns:a16="http://schemas.microsoft.com/office/drawing/2014/main" id="{A3641A30-0A29-455E-9017-7937CE027E8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4242" y="2901020"/>
              <a:ext cx="593628" cy="68969"/>
            </a:xfrm>
            <a:prstGeom prst="rect">
              <a:avLst/>
            </a:prstGeom>
          </p:spPr>
        </p:pic>
        <p:pic>
          <p:nvPicPr>
            <p:cNvPr id="89" name="Picture 88">
              <a:extLst>
                <a:ext uri="{FF2B5EF4-FFF2-40B4-BE49-F238E27FC236}">
                  <a16:creationId xmlns:a16="http://schemas.microsoft.com/office/drawing/2014/main" id="{8C708B92-8058-4D39-A3FF-D6D91C5F7EB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10625" y="2924584"/>
              <a:ext cx="593628" cy="68969"/>
            </a:xfrm>
            <a:prstGeom prst="rect">
              <a:avLst/>
            </a:prstGeom>
          </p:spPr>
        </p:pic>
        <p:pic>
          <p:nvPicPr>
            <p:cNvPr id="91" name="Picture 90">
              <a:extLst>
                <a:ext uri="{FF2B5EF4-FFF2-40B4-BE49-F238E27FC236}">
                  <a16:creationId xmlns:a16="http://schemas.microsoft.com/office/drawing/2014/main" id="{B76EF3D1-B547-4942-A447-2C21871CFE5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670239" y="2842629"/>
              <a:ext cx="593628" cy="68969"/>
            </a:xfrm>
            <a:prstGeom prst="rect">
              <a:avLst/>
            </a:prstGeom>
          </p:spPr>
        </p:pic>
        <p:pic>
          <p:nvPicPr>
            <p:cNvPr id="92" name="Picture 91">
              <a:extLst>
                <a:ext uri="{FF2B5EF4-FFF2-40B4-BE49-F238E27FC236}">
                  <a16:creationId xmlns:a16="http://schemas.microsoft.com/office/drawing/2014/main" id="{BA79EFC5-ACAA-43F5-9043-7AD84DC8D2E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06622" y="2864288"/>
              <a:ext cx="593628" cy="68969"/>
            </a:xfrm>
            <a:prstGeom prst="rect">
              <a:avLst/>
            </a:prstGeom>
          </p:spPr>
        </p:pic>
        <p:pic>
          <p:nvPicPr>
            <p:cNvPr id="93" name="Picture 92">
              <a:extLst>
                <a:ext uri="{FF2B5EF4-FFF2-40B4-BE49-F238E27FC236}">
                  <a16:creationId xmlns:a16="http://schemas.microsoft.com/office/drawing/2014/main" id="{CA765DF6-8F01-4D62-9277-718A5D8DA93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10700714" y="2806532"/>
              <a:ext cx="593628" cy="68969"/>
            </a:xfrm>
            <a:prstGeom prst="rect">
              <a:avLst/>
            </a:prstGeom>
          </p:spPr>
        </p:pic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E52A7A82-F2CF-4970-8182-2FC954D70AE6}"/>
              </a:ext>
            </a:extLst>
          </p:cNvPr>
          <p:cNvGrpSpPr/>
          <p:nvPr/>
        </p:nvGrpSpPr>
        <p:grpSpPr>
          <a:xfrm>
            <a:off x="8278263" y="5397108"/>
            <a:ext cx="1186987" cy="486499"/>
            <a:chOff x="8278263" y="5355266"/>
            <a:chExt cx="1186987" cy="486499"/>
          </a:xfrm>
        </p:grpSpPr>
        <p:pic>
          <p:nvPicPr>
            <p:cNvPr id="95" name="Picture 94">
              <a:extLst>
                <a:ext uri="{FF2B5EF4-FFF2-40B4-BE49-F238E27FC236}">
                  <a16:creationId xmlns:a16="http://schemas.microsoft.com/office/drawing/2014/main" id="{B853B055-F47E-44C5-836E-A502F2B3647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8278263" y="5523645"/>
              <a:ext cx="1010575" cy="155210"/>
            </a:xfrm>
            <a:prstGeom prst="rect">
              <a:avLst/>
            </a:prstGeom>
          </p:spPr>
        </p:pic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2BD993CD-66A6-4F0E-9DF3-5F53BAF2148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8337286" y="5576674"/>
              <a:ext cx="1010575" cy="155210"/>
            </a:xfrm>
            <a:prstGeom prst="rect">
              <a:avLst/>
            </a:prstGeom>
          </p:spPr>
        </p:pic>
        <p:pic>
          <p:nvPicPr>
            <p:cNvPr id="97" name="Picture 96">
              <a:extLst>
                <a:ext uri="{FF2B5EF4-FFF2-40B4-BE49-F238E27FC236}">
                  <a16:creationId xmlns:a16="http://schemas.microsoft.com/office/drawing/2014/main" id="{2AF0D9DE-0A13-433E-BD5A-F321D92AFD7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8395980" y="5629703"/>
              <a:ext cx="1010575" cy="155210"/>
            </a:xfrm>
            <a:prstGeom prst="rect">
              <a:avLst/>
            </a:prstGeom>
          </p:spPr>
        </p:pic>
        <p:pic>
          <p:nvPicPr>
            <p:cNvPr id="98" name="Picture 97">
              <a:extLst>
                <a:ext uri="{FF2B5EF4-FFF2-40B4-BE49-F238E27FC236}">
                  <a16:creationId xmlns:a16="http://schemas.microsoft.com/office/drawing/2014/main" id="{7947F709-F3F7-47D6-9CED-989BC6DC5D7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8454675" y="5686555"/>
              <a:ext cx="1010575" cy="155210"/>
            </a:xfrm>
            <a:prstGeom prst="rect">
              <a:avLst/>
            </a:prstGeom>
          </p:spPr>
        </p:pic>
        <p:pic>
          <p:nvPicPr>
            <p:cNvPr id="99" name="Picture 98">
              <a:extLst>
                <a:ext uri="{FF2B5EF4-FFF2-40B4-BE49-F238E27FC236}">
                  <a16:creationId xmlns:a16="http://schemas.microsoft.com/office/drawing/2014/main" id="{F0457D7A-D413-460A-9395-412CC74E50C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8327228" y="5433641"/>
              <a:ext cx="1010575" cy="155210"/>
            </a:xfrm>
            <a:prstGeom prst="rect">
              <a:avLst/>
            </a:prstGeom>
          </p:spPr>
        </p:pic>
        <p:pic>
          <p:nvPicPr>
            <p:cNvPr id="100" name="Picture 99">
              <a:extLst>
                <a:ext uri="{FF2B5EF4-FFF2-40B4-BE49-F238E27FC236}">
                  <a16:creationId xmlns:a16="http://schemas.microsoft.com/office/drawing/2014/main" id="{9143FEC2-CB2A-4FF7-9ACD-BA801139B23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8389494" y="5486670"/>
              <a:ext cx="1010575" cy="155210"/>
            </a:xfrm>
            <a:prstGeom prst="rect">
              <a:avLst/>
            </a:prstGeom>
          </p:spPr>
        </p:pic>
        <p:pic>
          <p:nvPicPr>
            <p:cNvPr id="101" name="Picture 100">
              <a:extLst>
                <a:ext uri="{FF2B5EF4-FFF2-40B4-BE49-F238E27FC236}">
                  <a16:creationId xmlns:a16="http://schemas.microsoft.com/office/drawing/2014/main" id="{B14C8183-8296-447E-9FBC-15012016E22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8451432" y="5539699"/>
              <a:ext cx="1010575" cy="155210"/>
            </a:xfrm>
            <a:prstGeom prst="rect">
              <a:avLst/>
            </a:prstGeom>
          </p:spPr>
        </p:pic>
        <p:pic>
          <p:nvPicPr>
            <p:cNvPr id="102" name="Picture 101">
              <a:extLst>
                <a:ext uri="{FF2B5EF4-FFF2-40B4-BE49-F238E27FC236}">
                  <a16:creationId xmlns:a16="http://schemas.microsoft.com/office/drawing/2014/main" id="{F498CD71-63C6-4F6B-8069-E864476D37D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8382680" y="5355266"/>
              <a:ext cx="1010575" cy="155210"/>
            </a:xfrm>
            <a:prstGeom prst="rect">
              <a:avLst/>
            </a:prstGeom>
          </p:spPr>
        </p:pic>
        <p:pic>
          <p:nvPicPr>
            <p:cNvPr id="103" name="Picture 102">
              <a:extLst>
                <a:ext uri="{FF2B5EF4-FFF2-40B4-BE49-F238E27FC236}">
                  <a16:creationId xmlns:a16="http://schemas.microsoft.com/office/drawing/2014/main" id="{543B7DAE-A95D-404F-BBA5-1C05670DBFE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8444617" y="5404008"/>
              <a:ext cx="1010575" cy="155210"/>
            </a:xfrm>
            <a:prstGeom prst="rect">
              <a:avLst/>
            </a:prstGeom>
          </p:spPr>
        </p:pic>
      </p:grpSp>
      <p:grpSp>
        <p:nvGrpSpPr>
          <p:cNvPr id="130" name="Group 129">
            <a:extLst>
              <a:ext uri="{FF2B5EF4-FFF2-40B4-BE49-F238E27FC236}">
                <a16:creationId xmlns:a16="http://schemas.microsoft.com/office/drawing/2014/main" id="{BA8D4F2D-52AA-4B89-984C-963A6D839FDE}"/>
              </a:ext>
            </a:extLst>
          </p:cNvPr>
          <p:cNvGrpSpPr/>
          <p:nvPr/>
        </p:nvGrpSpPr>
        <p:grpSpPr>
          <a:xfrm>
            <a:off x="7695267" y="2751778"/>
            <a:ext cx="1186987" cy="318120"/>
            <a:chOff x="8284415" y="2359380"/>
            <a:chExt cx="1186987" cy="318120"/>
          </a:xfrm>
        </p:grpSpPr>
        <p:pic>
          <p:nvPicPr>
            <p:cNvPr id="120" name="Picture 119">
              <a:extLst>
                <a:ext uri="{FF2B5EF4-FFF2-40B4-BE49-F238E27FC236}">
                  <a16:creationId xmlns:a16="http://schemas.microsoft.com/office/drawing/2014/main" id="{8B93B54B-1318-4307-B07F-61E4ED64BA5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8284415" y="2359380"/>
              <a:ext cx="1010575" cy="155210"/>
            </a:xfrm>
            <a:prstGeom prst="rect">
              <a:avLst/>
            </a:prstGeom>
          </p:spPr>
        </p:pic>
        <p:pic>
          <p:nvPicPr>
            <p:cNvPr id="121" name="Picture 120">
              <a:extLst>
                <a:ext uri="{FF2B5EF4-FFF2-40B4-BE49-F238E27FC236}">
                  <a16:creationId xmlns:a16="http://schemas.microsoft.com/office/drawing/2014/main" id="{26DAE4E8-D11C-4B96-90A0-3EC099842C3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8343438" y="2412409"/>
              <a:ext cx="1010575" cy="155210"/>
            </a:xfrm>
            <a:prstGeom prst="rect">
              <a:avLst/>
            </a:prstGeom>
          </p:spPr>
        </p:pic>
        <p:pic>
          <p:nvPicPr>
            <p:cNvPr id="122" name="Picture 121">
              <a:extLst>
                <a:ext uri="{FF2B5EF4-FFF2-40B4-BE49-F238E27FC236}">
                  <a16:creationId xmlns:a16="http://schemas.microsoft.com/office/drawing/2014/main" id="{7EB9F471-7371-4705-B70D-B7205AFCE6E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8402132" y="2465438"/>
              <a:ext cx="1010575" cy="155210"/>
            </a:xfrm>
            <a:prstGeom prst="rect">
              <a:avLst/>
            </a:prstGeom>
          </p:spPr>
        </p:pic>
        <p:pic>
          <p:nvPicPr>
            <p:cNvPr id="123" name="Picture 122">
              <a:extLst>
                <a:ext uri="{FF2B5EF4-FFF2-40B4-BE49-F238E27FC236}">
                  <a16:creationId xmlns:a16="http://schemas.microsoft.com/office/drawing/2014/main" id="{8732FDDE-61DA-4344-9AC6-64C0D99C1B8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flipV="1">
              <a:off x="8460827" y="2522290"/>
              <a:ext cx="1010575" cy="155210"/>
            </a:xfrm>
            <a:prstGeom prst="rect">
              <a:avLst/>
            </a:prstGeom>
          </p:spPr>
        </p:pic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990953AD-EF48-422D-A406-39B55B710036}"/>
              </a:ext>
            </a:extLst>
          </p:cNvPr>
          <p:cNvGrpSpPr/>
          <p:nvPr/>
        </p:nvGrpSpPr>
        <p:grpSpPr>
          <a:xfrm>
            <a:off x="4825483" y="5049092"/>
            <a:ext cx="1883442" cy="1188000"/>
            <a:chOff x="4825483" y="5049092"/>
            <a:chExt cx="1883442" cy="1188000"/>
          </a:xfrm>
        </p:grpSpPr>
        <p:grpSp>
          <p:nvGrpSpPr>
            <p:cNvPr id="201" name="Group 200">
              <a:extLst>
                <a:ext uri="{FF2B5EF4-FFF2-40B4-BE49-F238E27FC236}">
                  <a16:creationId xmlns:a16="http://schemas.microsoft.com/office/drawing/2014/main" id="{2AB31A50-789E-43E3-9F1E-17B4EE8B5424}"/>
                </a:ext>
              </a:extLst>
            </p:cNvPr>
            <p:cNvGrpSpPr/>
            <p:nvPr/>
          </p:nvGrpSpPr>
          <p:grpSpPr>
            <a:xfrm>
              <a:off x="4825483" y="5049092"/>
              <a:ext cx="576000" cy="1188000"/>
              <a:chOff x="4781548" y="3465775"/>
              <a:chExt cx="576000" cy="1188000"/>
            </a:xfrm>
          </p:grpSpPr>
          <p:pic>
            <p:nvPicPr>
              <p:cNvPr id="245" name="Picture 244">
                <a:extLst>
                  <a:ext uri="{FF2B5EF4-FFF2-40B4-BE49-F238E27FC236}">
                    <a16:creationId xmlns:a16="http://schemas.microsoft.com/office/drawing/2014/main" id="{109995C9-C0E3-451A-9A33-4310B56228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6200000">
                <a:off x="4475548" y="3771775"/>
                <a:ext cx="1188000" cy="576000"/>
              </a:xfrm>
              <a:prstGeom prst="rect">
                <a:avLst/>
              </a:prstGeom>
            </p:spPr>
          </p:pic>
          <p:sp>
            <p:nvSpPr>
              <p:cNvPr id="246" name="Oval 245">
                <a:extLst>
                  <a:ext uri="{FF2B5EF4-FFF2-40B4-BE49-F238E27FC236}">
                    <a16:creationId xmlns:a16="http://schemas.microsoft.com/office/drawing/2014/main" id="{B9CBD5B4-3D55-44DA-806A-3BFE46D0399B}"/>
                  </a:ext>
                </a:extLst>
              </p:cNvPr>
              <p:cNvSpPr/>
              <p:nvPr/>
            </p:nvSpPr>
            <p:spPr>
              <a:xfrm rot="16200000">
                <a:off x="4874116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7" name="Oval 246">
                <a:extLst>
                  <a:ext uri="{FF2B5EF4-FFF2-40B4-BE49-F238E27FC236}">
                    <a16:creationId xmlns:a16="http://schemas.microsoft.com/office/drawing/2014/main" id="{14868CDF-E017-48B2-BD3A-BDA10CB0C9F3}"/>
                  </a:ext>
                </a:extLst>
              </p:cNvPr>
              <p:cNvSpPr/>
              <p:nvPr/>
            </p:nvSpPr>
            <p:spPr>
              <a:xfrm rot="16200000">
                <a:off x="5114950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48" name="Oval 247">
                <a:extLst>
                  <a:ext uri="{FF2B5EF4-FFF2-40B4-BE49-F238E27FC236}">
                    <a16:creationId xmlns:a16="http://schemas.microsoft.com/office/drawing/2014/main" id="{49EFCC11-CD85-4E59-9B13-047A7EEFAFEC}"/>
                  </a:ext>
                </a:extLst>
              </p:cNvPr>
              <p:cNvSpPr/>
              <p:nvPr/>
            </p:nvSpPr>
            <p:spPr>
              <a:xfrm rot="16200000">
                <a:off x="4874116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9" name="Oval 248">
                <a:extLst>
                  <a:ext uri="{FF2B5EF4-FFF2-40B4-BE49-F238E27FC236}">
                    <a16:creationId xmlns:a16="http://schemas.microsoft.com/office/drawing/2014/main" id="{D04837F9-5B9E-4704-BC1C-86590374CDB0}"/>
                  </a:ext>
                </a:extLst>
              </p:cNvPr>
              <p:cNvSpPr/>
              <p:nvPr/>
            </p:nvSpPr>
            <p:spPr>
              <a:xfrm rot="16200000">
                <a:off x="5114950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0" name="Oval 249">
                <a:extLst>
                  <a:ext uri="{FF2B5EF4-FFF2-40B4-BE49-F238E27FC236}">
                    <a16:creationId xmlns:a16="http://schemas.microsoft.com/office/drawing/2014/main" id="{BC59E965-49B5-4D63-829A-2DE593807858}"/>
                  </a:ext>
                </a:extLst>
              </p:cNvPr>
              <p:cNvSpPr/>
              <p:nvPr/>
            </p:nvSpPr>
            <p:spPr>
              <a:xfrm rot="16200000">
                <a:off x="4874116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1" name="Oval 250">
                <a:extLst>
                  <a:ext uri="{FF2B5EF4-FFF2-40B4-BE49-F238E27FC236}">
                    <a16:creationId xmlns:a16="http://schemas.microsoft.com/office/drawing/2014/main" id="{A40F39AE-E8CA-45CB-8249-CF55638D8EFD}"/>
                  </a:ext>
                </a:extLst>
              </p:cNvPr>
              <p:cNvSpPr/>
              <p:nvPr/>
            </p:nvSpPr>
            <p:spPr>
              <a:xfrm rot="16200000">
                <a:off x="5114950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2" name="Oval 251">
                <a:extLst>
                  <a:ext uri="{FF2B5EF4-FFF2-40B4-BE49-F238E27FC236}">
                    <a16:creationId xmlns:a16="http://schemas.microsoft.com/office/drawing/2014/main" id="{40A8D9AE-17EA-4E33-B803-CFCDE5CEB389}"/>
                  </a:ext>
                </a:extLst>
              </p:cNvPr>
              <p:cNvSpPr/>
              <p:nvPr/>
            </p:nvSpPr>
            <p:spPr>
              <a:xfrm rot="16200000">
                <a:off x="4874116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53" name="Oval 252">
                <a:extLst>
                  <a:ext uri="{FF2B5EF4-FFF2-40B4-BE49-F238E27FC236}">
                    <a16:creationId xmlns:a16="http://schemas.microsoft.com/office/drawing/2014/main" id="{EDE356D7-C22D-4DD5-A1AD-D069B75A13B1}"/>
                  </a:ext>
                </a:extLst>
              </p:cNvPr>
              <p:cNvSpPr/>
              <p:nvPr/>
            </p:nvSpPr>
            <p:spPr>
              <a:xfrm rot="16200000">
                <a:off x="5114950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4" name="Oval 253">
                <a:extLst>
                  <a:ext uri="{FF2B5EF4-FFF2-40B4-BE49-F238E27FC236}">
                    <a16:creationId xmlns:a16="http://schemas.microsoft.com/office/drawing/2014/main" id="{128C0547-CD4D-40A3-8EB8-D43A08919CC5}"/>
                  </a:ext>
                </a:extLst>
              </p:cNvPr>
              <p:cNvSpPr/>
              <p:nvPr/>
            </p:nvSpPr>
            <p:spPr>
              <a:xfrm rot="16200000">
                <a:off x="4872893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55" name="Oval 254">
                <a:extLst>
                  <a:ext uri="{FF2B5EF4-FFF2-40B4-BE49-F238E27FC236}">
                    <a16:creationId xmlns:a16="http://schemas.microsoft.com/office/drawing/2014/main" id="{EAA2329D-507C-4AD1-B939-D3D08105F0DA}"/>
                  </a:ext>
                </a:extLst>
              </p:cNvPr>
              <p:cNvSpPr/>
              <p:nvPr/>
            </p:nvSpPr>
            <p:spPr>
              <a:xfrm rot="16200000">
                <a:off x="5113727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03" name="Group 202">
              <a:extLst>
                <a:ext uri="{FF2B5EF4-FFF2-40B4-BE49-F238E27FC236}">
                  <a16:creationId xmlns:a16="http://schemas.microsoft.com/office/drawing/2014/main" id="{28E3E97B-915C-4998-B076-134CD94F1B1C}"/>
                </a:ext>
              </a:extLst>
            </p:cNvPr>
            <p:cNvGrpSpPr/>
            <p:nvPr/>
          </p:nvGrpSpPr>
          <p:grpSpPr>
            <a:xfrm>
              <a:off x="5469874" y="5049092"/>
              <a:ext cx="576000" cy="1188000"/>
              <a:chOff x="4781548" y="3465775"/>
              <a:chExt cx="576000" cy="1188000"/>
            </a:xfrm>
          </p:grpSpPr>
          <p:pic>
            <p:nvPicPr>
              <p:cNvPr id="234" name="Picture 233">
                <a:extLst>
                  <a:ext uri="{FF2B5EF4-FFF2-40B4-BE49-F238E27FC236}">
                    <a16:creationId xmlns:a16="http://schemas.microsoft.com/office/drawing/2014/main" id="{4925D20B-B247-4C83-B1A3-877E458B0CE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6200000">
                <a:off x="4475548" y="3771775"/>
                <a:ext cx="1188000" cy="576000"/>
              </a:xfrm>
              <a:prstGeom prst="rect">
                <a:avLst/>
              </a:prstGeom>
            </p:spPr>
          </p:pic>
          <p:sp>
            <p:nvSpPr>
              <p:cNvPr id="235" name="Oval 234">
                <a:extLst>
                  <a:ext uri="{FF2B5EF4-FFF2-40B4-BE49-F238E27FC236}">
                    <a16:creationId xmlns:a16="http://schemas.microsoft.com/office/drawing/2014/main" id="{C9288464-D598-40F6-98C4-C2E079F07A1A}"/>
                  </a:ext>
                </a:extLst>
              </p:cNvPr>
              <p:cNvSpPr/>
              <p:nvPr/>
            </p:nvSpPr>
            <p:spPr>
              <a:xfrm rot="16200000">
                <a:off x="4874116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6" name="Oval 235">
                <a:extLst>
                  <a:ext uri="{FF2B5EF4-FFF2-40B4-BE49-F238E27FC236}">
                    <a16:creationId xmlns:a16="http://schemas.microsoft.com/office/drawing/2014/main" id="{54BA04C5-8315-4FFE-AD92-BAE3D74CF718}"/>
                  </a:ext>
                </a:extLst>
              </p:cNvPr>
              <p:cNvSpPr/>
              <p:nvPr/>
            </p:nvSpPr>
            <p:spPr>
              <a:xfrm rot="16200000">
                <a:off x="5114950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37" name="Oval 236">
                <a:extLst>
                  <a:ext uri="{FF2B5EF4-FFF2-40B4-BE49-F238E27FC236}">
                    <a16:creationId xmlns:a16="http://schemas.microsoft.com/office/drawing/2014/main" id="{56AAD5BA-B727-48F5-89FD-807AF45D1C64}"/>
                  </a:ext>
                </a:extLst>
              </p:cNvPr>
              <p:cNvSpPr/>
              <p:nvPr/>
            </p:nvSpPr>
            <p:spPr>
              <a:xfrm rot="16200000">
                <a:off x="4874116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8" name="Oval 237">
                <a:extLst>
                  <a:ext uri="{FF2B5EF4-FFF2-40B4-BE49-F238E27FC236}">
                    <a16:creationId xmlns:a16="http://schemas.microsoft.com/office/drawing/2014/main" id="{D3C42145-7EAF-4EB3-854F-0478805AB19C}"/>
                  </a:ext>
                </a:extLst>
              </p:cNvPr>
              <p:cNvSpPr/>
              <p:nvPr/>
            </p:nvSpPr>
            <p:spPr>
              <a:xfrm rot="16200000">
                <a:off x="5114950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9" name="Oval 238">
                <a:extLst>
                  <a:ext uri="{FF2B5EF4-FFF2-40B4-BE49-F238E27FC236}">
                    <a16:creationId xmlns:a16="http://schemas.microsoft.com/office/drawing/2014/main" id="{335FE08B-4A7E-4A63-B02A-E433124BA8F3}"/>
                  </a:ext>
                </a:extLst>
              </p:cNvPr>
              <p:cNvSpPr/>
              <p:nvPr/>
            </p:nvSpPr>
            <p:spPr>
              <a:xfrm rot="16200000">
                <a:off x="4874116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0" name="Oval 239">
                <a:extLst>
                  <a:ext uri="{FF2B5EF4-FFF2-40B4-BE49-F238E27FC236}">
                    <a16:creationId xmlns:a16="http://schemas.microsoft.com/office/drawing/2014/main" id="{BA55C6BA-F358-44E3-9CA8-9E70AA35E79E}"/>
                  </a:ext>
                </a:extLst>
              </p:cNvPr>
              <p:cNvSpPr/>
              <p:nvPr/>
            </p:nvSpPr>
            <p:spPr>
              <a:xfrm rot="16200000">
                <a:off x="5114950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1" name="Oval 240">
                <a:extLst>
                  <a:ext uri="{FF2B5EF4-FFF2-40B4-BE49-F238E27FC236}">
                    <a16:creationId xmlns:a16="http://schemas.microsoft.com/office/drawing/2014/main" id="{DE0E58AC-A00A-4331-96DD-3810DA194F61}"/>
                  </a:ext>
                </a:extLst>
              </p:cNvPr>
              <p:cNvSpPr/>
              <p:nvPr/>
            </p:nvSpPr>
            <p:spPr>
              <a:xfrm rot="16200000">
                <a:off x="4874116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42" name="Oval 241">
                <a:extLst>
                  <a:ext uri="{FF2B5EF4-FFF2-40B4-BE49-F238E27FC236}">
                    <a16:creationId xmlns:a16="http://schemas.microsoft.com/office/drawing/2014/main" id="{8C5B50E3-00BF-497A-B03C-0BE9428F06D2}"/>
                  </a:ext>
                </a:extLst>
              </p:cNvPr>
              <p:cNvSpPr/>
              <p:nvPr/>
            </p:nvSpPr>
            <p:spPr>
              <a:xfrm rot="16200000">
                <a:off x="5114950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3" name="Oval 242">
                <a:extLst>
                  <a:ext uri="{FF2B5EF4-FFF2-40B4-BE49-F238E27FC236}">
                    <a16:creationId xmlns:a16="http://schemas.microsoft.com/office/drawing/2014/main" id="{C625F0A3-DFC5-4C11-877F-7D3A2499D2EC}"/>
                  </a:ext>
                </a:extLst>
              </p:cNvPr>
              <p:cNvSpPr/>
              <p:nvPr/>
            </p:nvSpPr>
            <p:spPr>
              <a:xfrm rot="16200000">
                <a:off x="4872893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44" name="Oval 243">
                <a:extLst>
                  <a:ext uri="{FF2B5EF4-FFF2-40B4-BE49-F238E27FC236}">
                    <a16:creationId xmlns:a16="http://schemas.microsoft.com/office/drawing/2014/main" id="{BA519A96-3D48-434E-BE97-61F5F5644D85}"/>
                  </a:ext>
                </a:extLst>
              </p:cNvPr>
              <p:cNvSpPr/>
              <p:nvPr/>
            </p:nvSpPr>
            <p:spPr>
              <a:xfrm rot="16200000">
                <a:off x="5113727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334D6AF4-9A54-4F45-8858-F6E3981DC27E}"/>
                </a:ext>
              </a:extLst>
            </p:cNvPr>
            <p:cNvGrpSpPr/>
            <p:nvPr/>
          </p:nvGrpSpPr>
          <p:grpSpPr>
            <a:xfrm>
              <a:off x="6132925" y="5049092"/>
              <a:ext cx="576000" cy="1188000"/>
              <a:chOff x="4057265" y="4908909"/>
              <a:chExt cx="576000" cy="1188000"/>
            </a:xfrm>
          </p:grpSpPr>
          <p:pic>
            <p:nvPicPr>
              <p:cNvPr id="219" name="Picture 218">
                <a:extLst>
                  <a:ext uri="{FF2B5EF4-FFF2-40B4-BE49-F238E27FC236}">
                    <a16:creationId xmlns:a16="http://schemas.microsoft.com/office/drawing/2014/main" id="{A7B3A3C4-D227-40DD-AB9F-D00479BA720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6200000">
                <a:off x="3751265" y="5214909"/>
                <a:ext cx="1188000" cy="576000"/>
              </a:xfrm>
              <a:prstGeom prst="rect">
                <a:avLst/>
              </a:prstGeom>
            </p:spPr>
          </p:pic>
          <p:sp>
            <p:nvSpPr>
              <p:cNvPr id="221" name="Oval 220">
                <a:extLst>
                  <a:ext uri="{FF2B5EF4-FFF2-40B4-BE49-F238E27FC236}">
                    <a16:creationId xmlns:a16="http://schemas.microsoft.com/office/drawing/2014/main" id="{DF029E79-AC0B-4664-A513-F6359C83FA6F}"/>
                  </a:ext>
                </a:extLst>
              </p:cNvPr>
              <p:cNvSpPr/>
              <p:nvPr/>
            </p:nvSpPr>
            <p:spPr>
              <a:xfrm rot="16200000">
                <a:off x="4149833" y="583791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2" name="Oval 221">
                <a:extLst>
                  <a:ext uri="{FF2B5EF4-FFF2-40B4-BE49-F238E27FC236}">
                    <a16:creationId xmlns:a16="http://schemas.microsoft.com/office/drawing/2014/main" id="{5BD30B93-D6F5-4FD9-9468-17AFC8925E17}"/>
                  </a:ext>
                </a:extLst>
              </p:cNvPr>
              <p:cNvSpPr/>
              <p:nvPr/>
            </p:nvSpPr>
            <p:spPr>
              <a:xfrm rot="16200000">
                <a:off x="4390667" y="583791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25" name="Oval 224">
                <a:extLst>
                  <a:ext uri="{FF2B5EF4-FFF2-40B4-BE49-F238E27FC236}">
                    <a16:creationId xmlns:a16="http://schemas.microsoft.com/office/drawing/2014/main" id="{08914291-0E4D-4CD2-A676-77F39F616EF8}"/>
                  </a:ext>
                </a:extLst>
              </p:cNvPr>
              <p:cNvSpPr/>
              <p:nvPr/>
            </p:nvSpPr>
            <p:spPr>
              <a:xfrm rot="16200000">
                <a:off x="4149833" y="5624066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7" name="Oval 226">
                <a:extLst>
                  <a:ext uri="{FF2B5EF4-FFF2-40B4-BE49-F238E27FC236}">
                    <a16:creationId xmlns:a16="http://schemas.microsoft.com/office/drawing/2014/main" id="{CA4BFFFD-3B8B-4AD2-8080-2C9F554F5648}"/>
                  </a:ext>
                </a:extLst>
              </p:cNvPr>
              <p:cNvSpPr/>
              <p:nvPr/>
            </p:nvSpPr>
            <p:spPr>
              <a:xfrm rot="16200000">
                <a:off x="4390667" y="5624066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9" name="Oval 228">
                <a:extLst>
                  <a:ext uri="{FF2B5EF4-FFF2-40B4-BE49-F238E27FC236}">
                    <a16:creationId xmlns:a16="http://schemas.microsoft.com/office/drawing/2014/main" id="{45E5D66E-5AE3-4F32-8DAD-1B4609D50AB4}"/>
                  </a:ext>
                </a:extLst>
              </p:cNvPr>
              <p:cNvSpPr/>
              <p:nvPr/>
            </p:nvSpPr>
            <p:spPr>
              <a:xfrm rot="16200000">
                <a:off x="4149833" y="5410219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1" name="Oval 230">
                <a:extLst>
                  <a:ext uri="{FF2B5EF4-FFF2-40B4-BE49-F238E27FC236}">
                    <a16:creationId xmlns:a16="http://schemas.microsoft.com/office/drawing/2014/main" id="{96B8A994-0AA7-46EE-96FD-76B6B17AE71A}"/>
                  </a:ext>
                </a:extLst>
              </p:cNvPr>
              <p:cNvSpPr/>
              <p:nvPr/>
            </p:nvSpPr>
            <p:spPr>
              <a:xfrm rot="16200000">
                <a:off x="4390667" y="5410219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32" name="Oval 231">
                <a:extLst>
                  <a:ext uri="{FF2B5EF4-FFF2-40B4-BE49-F238E27FC236}">
                    <a16:creationId xmlns:a16="http://schemas.microsoft.com/office/drawing/2014/main" id="{53A1AF0D-F55A-4B72-A585-B508A91A603C}"/>
                  </a:ext>
                </a:extLst>
              </p:cNvPr>
              <p:cNvSpPr/>
              <p:nvPr/>
            </p:nvSpPr>
            <p:spPr>
              <a:xfrm rot="16200000">
                <a:off x="4149833" y="519637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33" name="Oval 232">
                <a:extLst>
                  <a:ext uri="{FF2B5EF4-FFF2-40B4-BE49-F238E27FC236}">
                    <a16:creationId xmlns:a16="http://schemas.microsoft.com/office/drawing/2014/main" id="{7AC45C6F-C331-4C9A-A184-2FB3B0886CF1}"/>
                  </a:ext>
                </a:extLst>
              </p:cNvPr>
              <p:cNvSpPr/>
              <p:nvPr/>
            </p:nvSpPr>
            <p:spPr>
              <a:xfrm rot="16200000">
                <a:off x="4148610" y="498287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91" name="Oval 290">
                <a:extLst>
                  <a:ext uri="{FF2B5EF4-FFF2-40B4-BE49-F238E27FC236}">
                    <a16:creationId xmlns:a16="http://schemas.microsoft.com/office/drawing/2014/main" id="{C23693DF-1612-46CA-9F98-81EF946416FA}"/>
                  </a:ext>
                </a:extLst>
              </p:cNvPr>
              <p:cNvSpPr/>
              <p:nvPr/>
            </p:nvSpPr>
            <p:spPr>
              <a:xfrm rot="16200000">
                <a:off x="4390292" y="5196044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F5725077-8F74-4890-AE02-AA3BFB652AEE}"/>
              </a:ext>
            </a:extLst>
          </p:cNvPr>
          <p:cNvGrpSpPr/>
          <p:nvPr/>
        </p:nvGrpSpPr>
        <p:grpSpPr>
          <a:xfrm>
            <a:off x="4842508" y="3462741"/>
            <a:ext cx="1874112" cy="1188000"/>
            <a:chOff x="4842508" y="3462741"/>
            <a:chExt cx="1874112" cy="1188000"/>
          </a:xfrm>
        </p:grpSpPr>
        <p:grpSp>
          <p:nvGrpSpPr>
            <p:cNvPr id="293" name="Group 292">
              <a:extLst>
                <a:ext uri="{FF2B5EF4-FFF2-40B4-BE49-F238E27FC236}">
                  <a16:creationId xmlns:a16="http://schemas.microsoft.com/office/drawing/2014/main" id="{826EBA4D-19A6-44B5-805D-897099E2CE18}"/>
                </a:ext>
              </a:extLst>
            </p:cNvPr>
            <p:cNvGrpSpPr/>
            <p:nvPr/>
          </p:nvGrpSpPr>
          <p:grpSpPr>
            <a:xfrm>
              <a:off x="4842508" y="3462741"/>
              <a:ext cx="576000" cy="1188000"/>
              <a:chOff x="4781548" y="3465775"/>
              <a:chExt cx="576000" cy="1188000"/>
            </a:xfrm>
          </p:grpSpPr>
          <p:pic>
            <p:nvPicPr>
              <p:cNvPr id="317" name="Picture 316">
                <a:extLst>
                  <a:ext uri="{FF2B5EF4-FFF2-40B4-BE49-F238E27FC236}">
                    <a16:creationId xmlns:a16="http://schemas.microsoft.com/office/drawing/2014/main" id="{3E41F5E5-B240-43AF-92CB-5E5D03B357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6200000">
                <a:off x="4475548" y="3771775"/>
                <a:ext cx="1188000" cy="576000"/>
              </a:xfrm>
              <a:prstGeom prst="rect">
                <a:avLst/>
              </a:prstGeom>
            </p:spPr>
          </p:pic>
          <p:sp>
            <p:nvSpPr>
              <p:cNvPr id="318" name="Oval 317">
                <a:extLst>
                  <a:ext uri="{FF2B5EF4-FFF2-40B4-BE49-F238E27FC236}">
                    <a16:creationId xmlns:a16="http://schemas.microsoft.com/office/drawing/2014/main" id="{CFF7892C-AA01-4517-B502-EED0667A3324}"/>
                  </a:ext>
                </a:extLst>
              </p:cNvPr>
              <p:cNvSpPr/>
              <p:nvPr/>
            </p:nvSpPr>
            <p:spPr>
              <a:xfrm rot="16200000">
                <a:off x="4874116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9" name="Oval 318">
                <a:extLst>
                  <a:ext uri="{FF2B5EF4-FFF2-40B4-BE49-F238E27FC236}">
                    <a16:creationId xmlns:a16="http://schemas.microsoft.com/office/drawing/2014/main" id="{FFAB4C54-0C11-4CF2-A7E8-53C0495AD163}"/>
                  </a:ext>
                </a:extLst>
              </p:cNvPr>
              <p:cNvSpPr/>
              <p:nvPr/>
            </p:nvSpPr>
            <p:spPr>
              <a:xfrm rot="16200000">
                <a:off x="5114950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20" name="Oval 319">
                <a:extLst>
                  <a:ext uri="{FF2B5EF4-FFF2-40B4-BE49-F238E27FC236}">
                    <a16:creationId xmlns:a16="http://schemas.microsoft.com/office/drawing/2014/main" id="{999268D6-B1AD-4841-A261-69D7A098072B}"/>
                  </a:ext>
                </a:extLst>
              </p:cNvPr>
              <p:cNvSpPr/>
              <p:nvPr/>
            </p:nvSpPr>
            <p:spPr>
              <a:xfrm rot="16200000">
                <a:off x="4874116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1" name="Oval 320">
                <a:extLst>
                  <a:ext uri="{FF2B5EF4-FFF2-40B4-BE49-F238E27FC236}">
                    <a16:creationId xmlns:a16="http://schemas.microsoft.com/office/drawing/2014/main" id="{D9B5CD32-2698-4084-8403-39DBA3DD3044}"/>
                  </a:ext>
                </a:extLst>
              </p:cNvPr>
              <p:cNvSpPr/>
              <p:nvPr/>
            </p:nvSpPr>
            <p:spPr>
              <a:xfrm rot="16200000">
                <a:off x="5114950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2" name="Oval 321">
                <a:extLst>
                  <a:ext uri="{FF2B5EF4-FFF2-40B4-BE49-F238E27FC236}">
                    <a16:creationId xmlns:a16="http://schemas.microsoft.com/office/drawing/2014/main" id="{A3670399-4C2A-41BB-8C2F-96358F6E963E}"/>
                  </a:ext>
                </a:extLst>
              </p:cNvPr>
              <p:cNvSpPr/>
              <p:nvPr/>
            </p:nvSpPr>
            <p:spPr>
              <a:xfrm rot="16200000">
                <a:off x="4874116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3" name="Oval 322">
                <a:extLst>
                  <a:ext uri="{FF2B5EF4-FFF2-40B4-BE49-F238E27FC236}">
                    <a16:creationId xmlns:a16="http://schemas.microsoft.com/office/drawing/2014/main" id="{29D7AC78-0AA4-4423-815D-A82C8A3A7191}"/>
                  </a:ext>
                </a:extLst>
              </p:cNvPr>
              <p:cNvSpPr/>
              <p:nvPr/>
            </p:nvSpPr>
            <p:spPr>
              <a:xfrm rot="16200000">
                <a:off x="5114950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4" name="Oval 323">
                <a:extLst>
                  <a:ext uri="{FF2B5EF4-FFF2-40B4-BE49-F238E27FC236}">
                    <a16:creationId xmlns:a16="http://schemas.microsoft.com/office/drawing/2014/main" id="{11B83B75-464C-4A07-ADDC-9500C2F7DE23}"/>
                  </a:ext>
                </a:extLst>
              </p:cNvPr>
              <p:cNvSpPr/>
              <p:nvPr/>
            </p:nvSpPr>
            <p:spPr>
              <a:xfrm rot="16200000">
                <a:off x="4874116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25" name="Oval 324">
                <a:extLst>
                  <a:ext uri="{FF2B5EF4-FFF2-40B4-BE49-F238E27FC236}">
                    <a16:creationId xmlns:a16="http://schemas.microsoft.com/office/drawing/2014/main" id="{DC1C3FD2-8D54-43BB-9329-69AFA8448E2E}"/>
                  </a:ext>
                </a:extLst>
              </p:cNvPr>
              <p:cNvSpPr/>
              <p:nvPr/>
            </p:nvSpPr>
            <p:spPr>
              <a:xfrm rot="16200000">
                <a:off x="5114950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6" name="Oval 325">
                <a:extLst>
                  <a:ext uri="{FF2B5EF4-FFF2-40B4-BE49-F238E27FC236}">
                    <a16:creationId xmlns:a16="http://schemas.microsoft.com/office/drawing/2014/main" id="{B8ACF5B4-D6CF-4192-99BE-F0FDD3C01F62}"/>
                  </a:ext>
                </a:extLst>
              </p:cNvPr>
              <p:cNvSpPr/>
              <p:nvPr/>
            </p:nvSpPr>
            <p:spPr>
              <a:xfrm rot="16200000">
                <a:off x="4872893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27" name="Oval 326">
                <a:extLst>
                  <a:ext uri="{FF2B5EF4-FFF2-40B4-BE49-F238E27FC236}">
                    <a16:creationId xmlns:a16="http://schemas.microsoft.com/office/drawing/2014/main" id="{75C98448-F474-4223-885A-F712572F60DF}"/>
                  </a:ext>
                </a:extLst>
              </p:cNvPr>
              <p:cNvSpPr/>
              <p:nvPr/>
            </p:nvSpPr>
            <p:spPr>
              <a:xfrm rot="16200000">
                <a:off x="5113727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94" name="Group 293">
              <a:extLst>
                <a:ext uri="{FF2B5EF4-FFF2-40B4-BE49-F238E27FC236}">
                  <a16:creationId xmlns:a16="http://schemas.microsoft.com/office/drawing/2014/main" id="{3A1741E7-6B7B-4E81-BE50-E5372454F452}"/>
                </a:ext>
              </a:extLst>
            </p:cNvPr>
            <p:cNvGrpSpPr/>
            <p:nvPr/>
          </p:nvGrpSpPr>
          <p:grpSpPr>
            <a:xfrm>
              <a:off x="5486899" y="3462741"/>
              <a:ext cx="576000" cy="1188000"/>
              <a:chOff x="4781548" y="3465775"/>
              <a:chExt cx="576000" cy="1188000"/>
            </a:xfrm>
          </p:grpSpPr>
          <p:pic>
            <p:nvPicPr>
              <p:cNvPr id="306" name="Picture 305">
                <a:extLst>
                  <a:ext uri="{FF2B5EF4-FFF2-40B4-BE49-F238E27FC236}">
                    <a16:creationId xmlns:a16="http://schemas.microsoft.com/office/drawing/2014/main" id="{4CE419D4-DF0E-47AD-9D55-33B62E72ED0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6200000">
                <a:off x="4475548" y="3771775"/>
                <a:ext cx="1188000" cy="576000"/>
              </a:xfrm>
              <a:prstGeom prst="rect">
                <a:avLst/>
              </a:prstGeom>
            </p:spPr>
          </p:pic>
          <p:sp>
            <p:nvSpPr>
              <p:cNvPr id="307" name="Oval 306">
                <a:extLst>
                  <a:ext uri="{FF2B5EF4-FFF2-40B4-BE49-F238E27FC236}">
                    <a16:creationId xmlns:a16="http://schemas.microsoft.com/office/drawing/2014/main" id="{123070F4-AF5B-48E7-91D9-E8B42E025BF7}"/>
                  </a:ext>
                </a:extLst>
              </p:cNvPr>
              <p:cNvSpPr/>
              <p:nvPr/>
            </p:nvSpPr>
            <p:spPr>
              <a:xfrm rot="16200000">
                <a:off x="4874116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8" name="Oval 307">
                <a:extLst>
                  <a:ext uri="{FF2B5EF4-FFF2-40B4-BE49-F238E27FC236}">
                    <a16:creationId xmlns:a16="http://schemas.microsoft.com/office/drawing/2014/main" id="{61AFF073-51EA-4386-9687-3B952CBBA2CF}"/>
                  </a:ext>
                </a:extLst>
              </p:cNvPr>
              <p:cNvSpPr/>
              <p:nvPr/>
            </p:nvSpPr>
            <p:spPr>
              <a:xfrm rot="16200000">
                <a:off x="5114950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09" name="Oval 308">
                <a:extLst>
                  <a:ext uri="{FF2B5EF4-FFF2-40B4-BE49-F238E27FC236}">
                    <a16:creationId xmlns:a16="http://schemas.microsoft.com/office/drawing/2014/main" id="{1DD8C293-2285-47EB-A4BC-B8A8CB140669}"/>
                  </a:ext>
                </a:extLst>
              </p:cNvPr>
              <p:cNvSpPr/>
              <p:nvPr/>
            </p:nvSpPr>
            <p:spPr>
              <a:xfrm rot="16200000">
                <a:off x="4874116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0" name="Oval 309">
                <a:extLst>
                  <a:ext uri="{FF2B5EF4-FFF2-40B4-BE49-F238E27FC236}">
                    <a16:creationId xmlns:a16="http://schemas.microsoft.com/office/drawing/2014/main" id="{D135AE33-19C8-4B3F-AD3C-6BE4CF31BDD9}"/>
                  </a:ext>
                </a:extLst>
              </p:cNvPr>
              <p:cNvSpPr/>
              <p:nvPr/>
            </p:nvSpPr>
            <p:spPr>
              <a:xfrm rot="16200000">
                <a:off x="5114950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1" name="Oval 310">
                <a:extLst>
                  <a:ext uri="{FF2B5EF4-FFF2-40B4-BE49-F238E27FC236}">
                    <a16:creationId xmlns:a16="http://schemas.microsoft.com/office/drawing/2014/main" id="{C13B2A4A-88A4-4EEC-9637-57B3DDE81E9D}"/>
                  </a:ext>
                </a:extLst>
              </p:cNvPr>
              <p:cNvSpPr/>
              <p:nvPr/>
            </p:nvSpPr>
            <p:spPr>
              <a:xfrm rot="16200000">
                <a:off x="4874116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2" name="Oval 311">
                <a:extLst>
                  <a:ext uri="{FF2B5EF4-FFF2-40B4-BE49-F238E27FC236}">
                    <a16:creationId xmlns:a16="http://schemas.microsoft.com/office/drawing/2014/main" id="{D257A81B-D66C-4620-BC28-0D7B1D771982}"/>
                  </a:ext>
                </a:extLst>
              </p:cNvPr>
              <p:cNvSpPr/>
              <p:nvPr/>
            </p:nvSpPr>
            <p:spPr>
              <a:xfrm rot="16200000">
                <a:off x="5114950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3" name="Oval 312">
                <a:extLst>
                  <a:ext uri="{FF2B5EF4-FFF2-40B4-BE49-F238E27FC236}">
                    <a16:creationId xmlns:a16="http://schemas.microsoft.com/office/drawing/2014/main" id="{4EAB348E-F156-4475-9A93-00F1CEC83621}"/>
                  </a:ext>
                </a:extLst>
              </p:cNvPr>
              <p:cNvSpPr/>
              <p:nvPr/>
            </p:nvSpPr>
            <p:spPr>
              <a:xfrm rot="16200000">
                <a:off x="4874116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14" name="Oval 313">
                <a:extLst>
                  <a:ext uri="{FF2B5EF4-FFF2-40B4-BE49-F238E27FC236}">
                    <a16:creationId xmlns:a16="http://schemas.microsoft.com/office/drawing/2014/main" id="{2563162E-DBBF-4156-9F95-5EAB57E0A50C}"/>
                  </a:ext>
                </a:extLst>
              </p:cNvPr>
              <p:cNvSpPr/>
              <p:nvPr/>
            </p:nvSpPr>
            <p:spPr>
              <a:xfrm rot="16200000">
                <a:off x="5114950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5" name="Oval 314">
                <a:extLst>
                  <a:ext uri="{FF2B5EF4-FFF2-40B4-BE49-F238E27FC236}">
                    <a16:creationId xmlns:a16="http://schemas.microsoft.com/office/drawing/2014/main" id="{4B824E90-B425-413B-9B71-E6441C6C9048}"/>
                  </a:ext>
                </a:extLst>
              </p:cNvPr>
              <p:cNvSpPr/>
              <p:nvPr/>
            </p:nvSpPr>
            <p:spPr>
              <a:xfrm rot="16200000">
                <a:off x="4872893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16" name="Oval 315">
                <a:extLst>
                  <a:ext uri="{FF2B5EF4-FFF2-40B4-BE49-F238E27FC236}">
                    <a16:creationId xmlns:a16="http://schemas.microsoft.com/office/drawing/2014/main" id="{16A6DFBA-DE5D-4EFB-B995-D41A99F79A19}"/>
                  </a:ext>
                </a:extLst>
              </p:cNvPr>
              <p:cNvSpPr/>
              <p:nvPr/>
            </p:nvSpPr>
            <p:spPr>
              <a:xfrm rot="16200000">
                <a:off x="5113727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95" name="Group 294">
              <a:extLst>
                <a:ext uri="{FF2B5EF4-FFF2-40B4-BE49-F238E27FC236}">
                  <a16:creationId xmlns:a16="http://schemas.microsoft.com/office/drawing/2014/main" id="{34EC075C-771C-44EA-B932-07D72FF0A255}"/>
                </a:ext>
              </a:extLst>
            </p:cNvPr>
            <p:cNvGrpSpPr/>
            <p:nvPr/>
          </p:nvGrpSpPr>
          <p:grpSpPr>
            <a:xfrm>
              <a:off x="6140620" y="3462741"/>
              <a:ext cx="576000" cy="1188000"/>
              <a:chOff x="4057265" y="4908909"/>
              <a:chExt cx="576000" cy="1188000"/>
            </a:xfrm>
          </p:grpSpPr>
          <p:pic>
            <p:nvPicPr>
              <p:cNvPr id="296" name="Picture 295">
                <a:extLst>
                  <a:ext uri="{FF2B5EF4-FFF2-40B4-BE49-F238E27FC236}">
                    <a16:creationId xmlns:a16="http://schemas.microsoft.com/office/drawing/2014/main" id="{5E72A800-B925-4E9B-8777-8836814287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6200000">
                <a:off x="3751265" y="5214909"/>
                <a:ext cx="1188000" cy="576000"/>
              </a:xfrm>
              <a:prstGeom prst="rect">
                <a:avLst/>
              </a:prstGeom>
            </p:spPr>
          </p:pic>
          <p:sp>
            <p:nvSpPr>
              <p:cNvPr id="297" name="Oval 296">
                <a:extLst>
                  <a:ext uri="{FF2B5EF4-FFF2-40B4-BE49-F238E27FC236}">
                    <a16:creationId xmlns:a16="http://schemas.microsoft.com/office/drawing/2014/main" id="{BAC786CD-C03B-4763-845A-9DBC0CB18D65}"/>
                  </a:ext>
                </a:extLst>
              </p:cNvPr>
              <p:cNvSpPr/>
              <p:nvPr/>
            </p:nvSpPr>
            <p:spPr>
              <a:xfrm rot="16200000">
                <a:off x="4149833" y="583791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9" name="Oval 298">
                <a:extLst>
                  <a:ext uri="{FF2B5EF4-FFF2-40B4-BE49-F238E27FC236}">
                    <a16:creationId xmlns:a16="http://schemas.microsoft.com/office/drawing/2014/main" id="{4B533A6D-5DA7-4793-BB74-38772E1D21B2}"/>
                  </a:ext>
                </a:extLst>
              </p:cNvPr>
              <p:cNvSpPr/>
              <p:nvPr/>
            </p:nvSpPr>
            <p:spPr>
              <a:xfrm rot="16200000">
                <a:off x="4149833" y="5624066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1" name="Oval 300">
                <a:extLst>
                  <a:ext uri="{FF2B5EF4-FFF2-40B4-BE49-F238E27FC236}">
                    <a16:creationId xmlns:a16="http://schemas.microsoft.com/office/drawing/2014/main" id="{7C45080F-A346-42E5-AC07-F75E03318A08}"/>
                  </a:ext>
                </a:extLst>
              </p:cNvPr>
              <p:cNvSpPr/>
              <p:nvPr/>
            </p:nvSpPr>
            <p:spPr>
              <a:xfrm rot="16200000">
                <a:off x="4149833" y="5410219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03" name="Oval 302">
                <a:extLst>
                  <a:ext uri="{FF2B5EF4-FFF2-40B4-BE49-F238E27FC236}">
                    <a16:creationId xmlns:a16="http://schemas.microsoft.com/office/drawing/2014/main" id="{B3925833-42F4-458B-B66E-651C848EFF30}"/>
                  </a:ext>
                </a:extLst>
              </p:cNvPr>
              <p:cNvSpPr/>
              <p:nvPr/>
            </p:nvSpPr>
            <p:spPr>
              <a:xfrm rot="16200000">
                <a:off x="4149833" y="519637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04" name="Oval 303">
                <a:extLst>
                  <a:ext uri="{FF2B5EF4-FFF2-40B4-BE49-F238E27FC236}">
                    <a16:creationId xmlns:a16="http://schemas.microsoft.com/office/drawing/2014/main" id="{0867CE9B-18FF-4970-93CD-23C34B74C2A7}"/>
                  </a:ext>
                </a:extLst>
              </p:cNvPr>
              <p:cNvSpPr/>
              <p:nvPr/>
            </p:nvSpPr>
            <p:spPr>
              <a:xfrm rot="16200000">
                <a:off x="4148610" y="498287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4B6BD989-53F2-4DAE-8488-15190AA04650}"/>
              </a:ext>
            </a:extLst>
          </p:cNvPr>
          <p:cNvGrpSpPr/>
          <p:nvPr/>
        </p:nvGrpSpPr>
        <p:grpSpPr>
          <a:xfrm>
            <a:off x="5143600" y="1942280"/>
            <a:ext cx="1220391" cy="1188000"/>
            <a:chOff x="5199413" y="1957716"/>
            <a:chExt cx="1220391" cy="1188000"/>
          </a:xfrm>
        </p:grpSpPr>
        <p:grpSp>
          <p:nvGrpSpPr>
            <p:cNvPr id="329" name="Group 328">
              <a:extLst>
                <a:ext uri="{FF2B5EF4-FFF2-40B4-BE49-F238E27FC236}">
                  <a16:creationId xmlns:a16="http://schemas.microsoft.com/office/drawing/2014/main" id="{82BE539B-5426-4726-82E9-8B2C8B67588B}"/>
                </a:ext>
              </a:extLst>
            </p:cNvPr>
            <p:cNvGrpSpPr/>
            <p:nvPr/>
          </p:nvGrpSpPr>
          <p:grpSpPr>
            <a:xfrm>
              <a:off x="5199413" y="1957716"/>
              <a:ext cx="576000" cy="1188000"/>
              <a:chOff x="4781548" y="3465775"/>
              <a:chExt cx="576000" cy="1188000"/>
            </a:xfrm>
          </p:grpSpPr>
          <p:pic>
            <p:nvPicPr>
              <p:cNvPr id="349" name="Picture 348">
                <a:extLst>
                  <a:ext uri="{FF2B5EF4-FFF2-40B4-BE49-F238E27FC236}">
                    <a16:creationId xmlns:a16="http://schemas.microsoft.com/office/drawing/2014/main" id="{6944301B-27A9-4714-940B-C14D48FB809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6200000">
                <a:off x="4475548" y="3771775"/>
                <a:ext cx="1188000" cy="576000"/>
              </a:xfrm>
              <a:prstGeom prst="rect">
                <a:avLst/>
              </a:prstGeom>
            </p:spPr>
          </p:pic>
          <p:sp>
            <p:nvSpPr>
              <p:cNvPr id="350" name="Oval 349">
                <a:extLst>
                  <a:ext uri="{FF2B5EF4-FFF2-40B4-BE49-F238E27FC236}">
                    <a16:creationId xmlns:a16="http://schemas.microsoft.com/office/drawing/2014/main" id="{4382064B-2EA5-423F-8078-F454B1193D26}"/>
                  </a:ext>
                </a:extLst>
              </p:cNvPr>
              <p:cNvSpPr/>
              <p:nvPr/>
            </p:nvSpPr>
            <p:spPr>
              <a:xfrm rot="16200000">
                <a:off x="4874116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1" name="Oval 350">
                <a:extLst>
                  <a:ext uri="{FF2B5EF4-FFF2-40B4-BE49-F238E27FC236}">
                    <a16:creationId xmlns:a16="http://schemas.microsoft.com/office/drawing/2014/main" id="{D2FCCE0F-2882-44B5-A6DF-16AC4701318C}"/>
                  </a:ext>
                </a:extLst>
              </p:cNvPr>
              <p:cNvSpPr/>
              <p:nvPr/>
            </p:nvSpPr>
            <p:spPr>
              <a:xfrm rot="16200000">
                <a:off x="5114950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52" name="Oval 351">
                <a:extLst>
                  <a:ext uri="{FF2B5EF4-FFF2-40B4-BE49-F238E27FC236}">
                    <a16:creationId xmlns:a16="http://schemas.microsoft.com/office/drawing/2014/main" id="{48B88E99-D62C-4DC7-91DF-7F6107ED4F9D}"/>
                  </a:ext>
                </a:extLst>
              </p:cNvPr>
              <p:cNvSpPr/>
              <p:nvPr/>
            </p:nvSpPr>
            <p:spPr>
              <a:xfrm rot="16200000">
                <a:off x="4874116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3" name="Oval 352">
                <a:extLst>
                  <a:ext uri="{FF2B5EF4-FFF2-40B4-BE49-F238E27FC236}">
                    <a16:creationId xmlns:a16="http://schemas.microsoft.com/office/drawing/2014/main" id="{96ACC44E-0A26-41D7-A587-41899273317A}"/>
                  </a:ext>
                </a:extLst>
              </p:cNvPr>
              <p:cNvSpPr/>
              <p:nvPr/>
            </p:nvSpPr>
            <p:spPr>
              <a:xfrm rot="16200000">
                <a:off x="5114950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4" name="Oval 353">
                <a:extLst>
                  <a:ext uri="{FF2B5EF4-FFF2-40B4-BE49-F238E27FC236}">
                    <a16:creationId xmlns:a16="http://schemas.microsoft.com/office/drawing/2014/main" id="{77F80CE3-D4CF-407F-A0FA-C3EF28DC2EC4}"/>
                  </a:ext>
                </a:extLst>
              </p:cNvPr>
              <p:cNvSpPr/>
              <p:nvPr/>
            </p:nvSpPr>
            <p:spPr>
              <a:xfrm rot="16200000">
                <a:off x="4874116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5" name="Oval 354">
                <a:extLst>
                  <a:ext uri="{FF2B5EF4-FFF2-40B4-BE49-F238E27FC236}">
                    <a16:creationId xmlns:a16="http://schemas.microsoft.com/office/drawing/2014/main" id="{F424BA55-3737-4F01-AD10-AFB3BE042DAC}"/>
                  </a:ext>
                </a:extLst>
              </p:cNvPr>
              <p:cNvSpPr/>
              <p:nvPr/>
            </p:nvSpPr>
            <p:spPr>
              <a:xfrm rot="16200000">
                <a:off x="5114950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6" name="Oval 355">
                <a:extLst>
                  <a:ext uri="{FF2B5EF4-FFF2-40B4-BE49-F238E27FC236}">
                    <a16:creationId xmlns:a16="http://schemas.microsoft.com/office/drawing/2014/main" id="{0C926AB8-CE12-40B9-B02E-4F51A31089BE}"/>
                  </a:ext>
                </a:extLst>
              </p:cNvPr>
              <p:cNvSpPr/>
              <p:nvPr/>
            </p:nvSpPr>
            <p:spPr>
              <a:xfrm rot="16200000">
                <a:off x="4874116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57" name="Oval 356">
                <a:extLst>
                  <a:ext uri="{FF2B5EF4-FFF2-40B4-BE49-F238E27FC236}">
                    <a16:creationId xmlns:a16="http://schemas.microsoft.com/office/drawing/2014/main" id="{5886031B-94E0-4D04-AA67-3F035A434B16}"/>
                  </a:ext>
                </a:extLst>
              </p:cNvPr>
              <p:cNvSpPr/>
              <p:nvPr/>
            </p:nvSpPr>
            <p:spPr>
              <a:xfrm rot="16200000">
                <a:off x="5114950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8" name="Oval 357">
                <a:extLst>
                  <a:ext uri="{FF2B5EF4-FFF2-40B4-BE49-F238E27FC236}">
                    <a16:creationId xmlns:a16="http://schemas.microsoft.com/office/drawing/2014/main" id="{A5D770EC-8286-4ADA-B779-5220CE07BAC6}"/>
                  </a:ext>
                </a:extLst>
              </p:cNvPr>
              <p:cNvSpPr/>
              <p:nvPr/>
            </p:nvSpPr>
            <p:spPr>
              <a:xfrm rot="16200000">
                <a:off x="4872893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59" name="Oval 358">
                <a:extLst>
                  <a:ext uri="{FF2B5EF4-FFF2-40B4-BE49-F238E27FC236}">
                    <a16:creationId xmlns:a16="http://schemas.microsoft.com/office/drawing/2014/main" id="{3FA492E1-FF6F-44A0-9008-1BA36A115A46}"/>
                  </a:ext>
                </a:extLst>
              </p:cNvPr>
              <p:cNvSpPr/>
              <p:nvPr/>
            </p:nvSpPr>
            <p:spPr>
              <a:xfrm rot="16200000">
                <a:off x="5113727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30" name="Group 329">
              <a:extLst>
                <a:ext uri="{FF2B5EF4-FFF2-40B4-BE49-F238E27FC236}">
                  <a16:creationId xmlns:a16="http://schemas.microsoft.com/office/drawing/2014/main" id="{029793F7-BECC-4A83-BE24-B1522DA17E6D}"/>
                </a:ext>
              </a:extLst>
            </p:cNvPr>
            <p:cNvGrpSpPr/>
            <p:nvPr/>
          </p:nvGrpSpPr>
          <p:grpSpPr>
            <a:xfrm>
              <a:off x="5843804" y="1957716"/>
              <a:ext cx="576000" cy="1188000"/>
              <a:chOff x="4781548" y="3465775"/>
              <a:chExt cx="576000" cy="1188000"/>
            </a:xfrm>
          </p:grpSpPr>
          <p:pic>
            <p:nvPicPr>
              <p:cNvPr id="338" name="Picture 337">
                <a:extLst>
                  <a:ext uri="{FF2B5EF4-FFF2-40B4-BE49-F238E27FC236}">
                    <a16:creationId xmlns:a16="http://schemas.microsoft.com/office/drawing/2014/main" id="{9C0D18F9-9029-4088-BC33-8E3C3F81E8A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6200000">
                <a:off x="4475548" y="3771775"/>
                <a:ext cx="1188000" cy="576000"/>
              </a:xfrm>
              <a:prstGeom prst="rect">
                <a:avLst/>
              </a:prstGeom>
            </p:spPr>
          </p:pic>
          <p:sp>
            <p:nvSpPr>
              <p:cNvPr id="339" name="Oval 338">
                <a:extLst>
                  <a:ext uri="{FF2B5EF4-FFF2-40B4-BE49-F238E27FC236}">
                    <a16:creationId xmlns:a16="http://schemas.microsoft.com/office/drawing/2014/main" id="{6EB9F4F0-2BA2-4601-B7B7-F6FC0EA22998}"/>
                  </a:ext>
                </a:extLst>
              </p:cNvPr>
              <p:cNvSpPr/>
              <p:nvPr/>
            </p:nvSpPr>
            <p:spPr>
              <a:xfrm rot="16200000">
                <a:off x="4874116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1" name="Oval 340">
                <a:extLst>
                  <a:ext uri="{FF2B5EF4-FFF2-40B4-BE49-F238E27FC236}">
                    <a16:creationId xmlns:a16="http://schemas.microsoft.com/office/drawing/2014/main" id="{0572CAE6-9403-4B74-A7D6-92F2FCB146AC}"/>
                  </a:ext>
                </a:extLst>
              </p:cNvPr>
              <p:cNvSpPr/>
              <p:nvPr/>
            </p:nvSpPr>
            <p:spPr>
              <a:xfrm rot="16200000">
                <a:off x="4874116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3" name="Oval 342">
                <a:extLst>
                  <a:ext uri="{FF2B5EF4-FFF2-40B4-BE49-F238E27FC236}">
                    <a16:creationId xmlns:a16="http://schemas.microsoft.com/office/drawing/2014/main" id="{0C4D224C-55E3-4B33-9974-5B90B3887B48}"/>
                  </a:ext>
                </a:extLst>
              </p:cNvPr>
              <p:cNvSpPr/>
              <p:nvPr/>
            </p:nvSpPr>
            <p:spPr>
              <a:xfrm rot="16200000">
                <a:off x="4874116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5" name="Oval 344">
                <a:extLst>
                  <a:ext uri="{FF2B5EF4-FFF2-40B4-BE49-F238E27FC236}">
                    <a16:creationId xmlns:a16="http://schemas.microsoft.com/office/drawing/2014/main" id="{971F4BA1-263E-42A4-8239-8A901993CA2B}"/>
                  </a:ext>
                </a:extLst>
              </p:cNvPr>
              <p:cNvSpPr/>
              <p:nvPr/>
            </p:nvSpPr>
            <p:spPr>
              <a:xfrm rot="16200000">
                <a:off x="4874116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</p:grpSp>
      <p:sp>
        <p:nvSpPr>
          <p:cNvPr id="182" name="TextBox 181">
            <a:extLst>
              <a:ext uri="{FF2B5EF4-FFF2-40B4-BE49-F238E27FC236}">
                <a16:creationId xmlns:a16="http://schemas.microsoft.com/office/drawing/2014/main" id="{A12B0351-1546-4351-87C0-49D2785A6375}"/>
              </a:ext>
            </a:extLst>
          </p:cNvPr>
          <p:cNvSpPr txBox="1"/>
          <p:nvPr/>
        </p:nvSpPr>
        <p:spPr>
          <a:xfrm>
            <a:off x="883695" y="2131043"/>
            <a:ext cx="10191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14</a:t>
            </a:r>
          </a:p>
        </p:txBody>
      </p:sp>
      <p:sp>
        <p:nvSpPr>
          <p:cNvPr id="183" name="TextBox 182">
            <a:extLst>
              <a:ext uri="{FF2B5EF4-FFF2-40B4-BE49-F238E27FC236}">
                <a16:creationId xmlns:a16="http://schemas.microsoft.com/office/drawing/2014/main" id="{92F01437-A4B1-4A11-BCA6-1FF9B0871A48}"/>
              </a:ext>
            </a:extLst>
          </p:cNvPr>
          <p:cNvSpPr txBox="1"/>
          <p:nvPr/>
        </p:nvSpPr>
        <p:spPr>
          <a:xfrm>
            <a:off x="883694" y="3676623"/>
            <a:ext cx="10191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25</a:t>
            </a:r>
          </a:p>
        </p:txBody>
      </p:sp>
      <p:sp>
        <p:nvSpPr>
          <p:cNvPr id="184" name="TextBox 183">
            <a:extLst>
              <a:ext uri="{FF2B5EF4-FFF2-40B4-BE49-F238E27FC236}">
                <a16:creationId xmlns:a16="http://schemas.microsoft.com/office/drawing/2014/main" id="{5A3ACEBF-12C6-405C-BEF7-913DE0B95A1D}"/>
              </a:ext>
            </a:extLst>
          </p:cNvPr>
          <p:cNvSpPr txBox="1"/>
          <p:nvPr/>
        </p:nvSpPr>
        <p:spPr>
          <a:xfrm>
            <a:off x="883694" y="5222203"/>
            <a:ext cx="10191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29</a:t>
            </a:r>
          </a:p>
        </p:txBody>
      </p:sp>
      <p:sp>
        <p:nvSpPr>
          <p:cNvPr id="185" name="TextBox 184">
            <a:extLst>
              <a:ext uri="{FF2B5EF4-FFF2-40B4-BE49-F238E27FC236}">
                <a16:creationId xmlns:a16="http://schemas.microsoft.com/office/drawing/2014/main" id="{D7DF75E0-9FE9-4B38-A069-8438E2AF6C9D}"/>
              </a:ext>
            </a:extLst>
          </p:cNvPr>
          <p:cNvSpPr txBox="1"/>
          <p:nvPr/>
        </p:nvSpPr>
        <p:spPr>
          <a:xfrm>
            <a:off x="2237457" y="1901488"/>
            <a:ext cx="23345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 ten</a:t>
            </a:r>
          </a:p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 ones</a:t>
            </a:r>
          </a:p>
        </p:txBody>
      </p:sp>
      <p:sp>
        <p:nvSpPr>
          <p:cNvPr id="186" name="TextBox 185">
            <a:extLst>
              <a:ext uri="{FF2B5EF4-FFF2-40B4-BE49-F238E27FC236}">
                <a16:creationId xmlns:a16="http://schemas.microsoft.com/office/drawing/2014/main" id="{EE255DA4-3B37-4803-B456-03681A45735A}"/>
              </a:ext>
            </a:extLst>
          </p:cNvPr>
          <p:cNvSpPr txBox="1"/>
          <p:nvPr/>
        </p:nvSpPr>
        <p:spPr>
          <a:xfrm>
            <a:off x="2237456" y="3442753"/>
            <a:ext cx="23345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 tens</a:t>
            </a:r>
          </a:p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 ones</a:t>
            </a:r>
          </a:p>
        </p:txBody>
      </p:sp>
      <p:sp>
        <p:nvSpPr>
          <p:cNvPr id="187" name="TextBox 186">
            <a:extLst>
              <a:ext uri="{FF2B5EF4-FFF2-40B4-BE49-F238E27FC236}">
                <a16:creationId xmlns:a16="http://schemas.microsoft.com/office/drawing/2014/main" id="{5C79966C-A26F-4858-BBDD-D8684095CCB5}"/>
              </a:ext>
            </a:extLst>
          </p:cNvPr>
          <p:cNvSpPr txBox="1"/>
          <p:nvPr/>
        </p:nvSpPr>
        <p:spPr>
          <a:xfrm>
            <a:off x="2237456" y="4986156"/>
            <a:ext cx="23345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2 tens</a:t>
            </a:r>
          </a:p>
          <a:p>
            <a:pPr algn="ctr"/>
            <a:r>
              <a:rPr lang="en-GB" sz="36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 ones</a:t>
            </a: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A8AC920F-165A-4854-A8A7-F0C4D1E05275}"/>
              </a:ext>
            </a:extLst>
          </p:cNvPr>
          <p:cNvSpPr/>
          <p:nvPr/>
        </p:nvSpPr>
        <p:spPr>
          <a:xfrm>
            <a:off x="2244326" y="1737566"/>
            <a:ext cx="2304000" cy="154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B1C7772B-1092-47D1-976E-2FFDC7F9864D}"/>
              </a:ext>
            </a:extLst>
          </p:cNvPr>
          <p:cNvSpPr/>
          <p:nvPr/>
        </p:nvSpPr>
        <p:spPr>
          <a:xfrm>
            <a:off x="492042" y="3280235"/>
            <a:ext cx="1753200" cy="154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E148E1D2-F151-46E3-A9A3-19D2916045D0}"/>
              </a:ext>
            </a:extLst>
          </p:cNvPr>
          <p:cNvSpPr/>
          <p:nvPr/>
        </p:nvSpPr>
        <p:spPr>
          <a:xfrm>
            <a:off x="2240479" y="4832285"/>
            <a:ext cx="2304000" cy="154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76EB8E32-A1D4-49C3-8620-9622A09E3FB8}"/>
              </a:ext>
            </a:extLst>
          </p:cNvPr>
          <p:cNvSpPr/>
          <p:nvPr/>
        </p:nvSpPr>
        <p:spPr>
          <a:xfrm>
            <a:off x="495525" y="4833236"/>
            <a:ext cx="1753200" cy="154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4E72D73-3DC7-BB44-99E2-E40B862FB2A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5314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460"/>
    </mc:Choice>
    <mc:Fallback xmlns="">
      <p:transition spd="slow" advTm="1134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88" grpId="0" animBg="1"/>
      <p:bldP spid="189" grpId="0" animBg="1"/>
      <p:bldP spid="190" grpId="0" animBg="1"/>
      <p:bldP spid="19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Rounded Rectangle 170">
            <a:extLst>
              <a:ext uri="{FF2B5EF4-FFF2-40B4-BE49-F238E27FC236}">
                <a16:creationId xmlns:a16="http://schemas.microsoft.com/office/drawing/2014/main" id="{983F36CF-3BDD-1241-963C-2C316E2E0D84}"/>
              </a:ext>
            </a:extLst>
          </p:cNvPr>
          <p:cNvSpPr/>
          <p:nvPr/>
        </p:nvSpPr>
        <p:spPr>
          <a:xfrm>
            <a:off x="313927" y="269753"/>
            <a:ext cx="11627161" cy="6318494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DC80D724-3BAF-444A-9848-1951878EE8EE}"/>
              </a:ext>
            </a:extLst>
          </p:cNvPr>
          <p:cNvSpPr txBox="1"/>
          <p:nvPr/>
        </p:nvSpPr>
        <p:spPr>
          <a:xfrm>
            <a:off x="4045745" y="462393"/>
            <a:ext cx="34820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Complete the table.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D3431D0-F70E-4DC9-8FB6-23B61A3F6721}"/>
              </a:ext>
            </a:extLst>
          </p:cNvPr>
          <p:cNvGraphicFramePr>
            <a:graphicFrameLocks noGrp="1"/>
          </p:cNvGraphicFramePr>
          <p:nvPr/>
        </p:nvGraphicFramePr>
        <p:xfrm>
          <a:off x="494370" y="1279724"/>
          <a:ext cx="11221969" cy="3553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3969">
                  <a:extLst>
                    <a:ext uri="{9D8B030D-6E8A-4147-A177-3AD203B41FA5}">
                      <a16:colId xmlns:a16="http://schemas.microsoft.com/office/drawing/2014/main" val="3711183301"/>
                    </a:ext>
                  </a:extLst>
                </a:gridCol>
                <a:gridCol w="2304000">
                  <a:extLst>
                    <a:ext uri="{9D8B030D-6E8A-4147-A177-3AD203B41FA5}">
                      <a16:colId xmlns:a16="http://schemas.microsoft.com/office/drawing/2014/main" val="3306473327"/>
                    </a:ext>
                  </a:extLst>
                </a:gridCol>
                <a:gridCol w="2484000">
                  <a:extLst>
                    <a:ext uri="{9D8B030D-6E8A-4147-A177-3AD203B41FA5}">
                      <a16:colId xmlns:a16="http://schemas.microsoft.com/office/drawing/2014/main" val="2052482413"/>
                    </a:ext>
                  </a:extLst>
                </a:gridCol>
                <a:gridCol w="2484000">
                  <a:extLst>
                    <a:ext uri="{9D8B030D-6E8A-4147-A177-3AD203B41FA5}">
                      <a16:colId xmlns:a16="http://schemas.microsoft.com/office/drawing/2014/main" val="2017249236"/>
                    </a:ext>
                  </a:extLst>
                </a:gridCol>
                <a:gridCol w="2196000">
                  <a:extLst>
                    <a:ext uri="{9D8B030D-6E8A-4147-A177-3AD203B41FA5}">
                      <a16:colId xmlns:a16="http://schemas.microsoft.com/office/drawing/2014/main" val="614452120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Number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Tens and ones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Ten frame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Sticks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  <a:latin typeface="Yu Gothic UI" panose="020B0500000000000000" pitchFamily="34" charset="-128"/>
                          <a:ea typeface="Yu Gothic UI" panose="020B0500000000000000" pitchFamily="34" charset="-128"/>
                        </a:rPr>
                        <a:t>Words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26102"/>
                  </a:ext>
                </a:extLst>
              </a:tr>
              <a:tr h="1548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2176505"/>
                  </a:ext>
                </a:extLst>
              </a:tr>
              <a:tr h="1548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Yu Gothic UI" panose="020B0500000000000000" pitchFamily="34" charset="-128"/>
                        <a:ea typeface="Yu Gothic UI" panose="020B0500000000000000" pitchFamily="34" charset="-128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6924115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38BF7A96-AB60-46F0-8B3D-5A33413FA958}"/>
              </a:ext>
            </a:extLst>
          </p:cNvPr>
          <p:cNvSpPr txBox="1"/>
          <p:nvPr/>
        </p:nvSpPr>
        <p:spPr>
          <a:xfrm>
            <a:off x="883695" y="2131043"/>
            <a:ext cx="10191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64FD359-D425-44A1-B460-561A86B6F9DF}"/>
              </a:ext>
            </a:extLst>
          </p:cNvPr>
          <p:cNvSpPr txBox="1"/>
          <p:nvPr/>
        </p:nvSpPr>
        <p:spPr>
          <a:xfrm>
            <a:off x="883694" y="3676623"/>
            <a:ext cx="10191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28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D60482B-9A4F-40AE-9862-50D0E5AB5016}"/>
              </a:ext>
            </a:extLst>
          </p:cNvPr>
          <p:cNvSpPr txBox="1"/>
          <p:nvPr/>
        </p:nvSpPr>
        <p:spPr>
          <a:xfrm>
            <a:off x="2237457" y="1901488"/>
            <a:ext cx="23345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 ten</a:t>
            </a:r>
          </a:p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 ones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E84320B-A8FB-4B52-B35E-558B6279C2CA}"/>
              </a:ext>
            </a:extLst>
          </p:cNvPr>
          <p:cNvSpPr txBox="1"/>
          <p:nvPr/>
        </p:nvSpPr>
        <p:spPr>
          <a:xfrm>
            <a:off x="9741233" y="5426598"/>
            <a:ext cx="21726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fifteen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C34983E-106D-453B-B784-4744B8BC4856}"/>
              </a:ext>
            </a:extLst>
          </p:cNvPr>
          <p:cNvSpPr txBox="1"/>
          <p:nvPr/>
        </p:nvSpPr>
        <p:spPr>
          <a:xfrm>
            <a:off x="6491637" y="5201620"/>
            <a:ext cx="23345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 tens</a:t>
            </a:r>
          </a:p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 ones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E989F19-ECBD-4148-8DA7-E741D20B7927}"/>
              </a:ext>
            </a:extLst>
          </p:cNvPr>
          <p:cNvSpPr txBox="1"/>
          <p:nvPr/>
        </p:nvSpPr>
        <p:spPr>
          <a:xfrm>
            <a:off x="9543709" y="3525346"/>
            <a:ext cx="21726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Twenty eight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3FFFC08-A277-4348-91A0-D1E0AB0DA5CC}"/>
              </a:ext>
            </a:extLst>
          </p:cNvPr>
          <p:cNvGrpSpPr/>
          <p:nvPr/>
        </p:nvGrpSpPr>
        <p:grpSpPr>
          <a:xfrm>
            <a:off x="7599886" y="1966440"/>
            <a:ext cx="1186987" cy="1070084"/>
            <a:chOff x="7599886" y="1966440"/>
            <a:chExt cx="1186987" cy="1070084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1EA154F7-7090-488F-9456-5B272A0EA86C}"/>
                </a:ext>
              </a:extLst>
            </p:cNvPr>
            <p:cNvGrpSpPr/>
            <p:nvPr/>
          </p:nvGrpSpPr>
          <p:grpSpPr>
            <a:xfrm>
              <a:off x="7652094" y="2696881"/>
              <a:ext cx="1134779" cy="339643"/>
              <a:chOff x="3258684" y="5626149"/>
              <a:chExt cx="1134779" cy="339643"/>
            </a:xfrm>
          </p:grpSpPr>
          <p:pic>
            <p:nvPicPr>
              <p:cNvPr id="30" name="Picture 29">
                <a:extLst>
                  <a:ext uri="{FF2B5EF4-FFF2-40B4-BE49-F238E27FC236}">
                    <a16:creationId xmlns:a16="http://schemas.microsoft.com/office/drawing/2014/main" id="{2E49C622-C8F6-44B8-98CC-8BBC4C8BF2E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3258684" y="5704524"/>
                <a:ext cx="1010575" cy="155210"/>
              </a:xfrm>
              <a:prstGeom prst="rect">
                <a:avLst/>
              </a:prstGeom>
            </p:spPr>
          </p:pic>
          <p:pic>
            <p:nvPicPr>
              <p:cNvPr id="31" name="Picture 30">
                <a:extLst>
                  <a:ext uri="{FF2B5EF4-FFF2-40B4-BE49-F238E27FC236}">
                    <a16:creationId xmlns:a16="http://schemas.microsoft.com/office/drawing/2014/main" id="{475B7E42-6C88-44FF-BA4C-A0AA848E08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3320950" y="5757553"/>
                <a:ext cx="1010575" cy="155210"/>
              </a:xfrm>
              <a:prstGeom prst="rect">
                <a:avLst/>
              </a:prstGeom>
            </p:spPr>
          </p:pic>
          <p:pic>
            <p:nvPicPr>
              <p:cNvPr id="32" name="Picture 31">
                <a:extLst>
                  <a:ext uri="{FF2B5EF4-FFF2-40B4-BE49-F238E27FC236}">
                    <a16:creationId xmlns:a16="http://schemas.microsoft.com/office/drawing/2014/main" id="{770D33CF-96C1-417C-AA14-5CE67CB233C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3382888" y="5810582"/>
                <a:ext cx="1010575" cy="155210"/>
              </a:xfrm>
              <a:prstGeom prst="rect">
                <a:avLst/>
              </a:prstGeom>
            </p:spPr>
          </p:pic>
          <p:pic>
            <p:nvPicPr>
              <p:cNvPr id="33" name="Picture 32">
                <a:extLst>
                  <a:ext uri="{FF2B5EF4-FFF2-40B4-BE49-F238E27FC236}">
                    <a16:creationId xmlns:a16="http://schemas.microsoft.com/office/drawing/2014/main" id="{2CDBCC12-08B5-4230-BD50-6FEB52C70CD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3314136" y="5626149"/>
                <a:ext cx="1010575" cy="155210"/>
              </a:xfrm>
              <a:prstGeom prst="rect">
                <a:avLst/>
              </a:prstGeom>
            </p:spPr>
          </p:pic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8659BF74-611C-4BE5-B8FC-936F7DB6F8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3376073" y="5674891"/>
                <a:ext cx="1010575" cy="155210"/>
              </a:xfrm>
              <a:prstGeom prst="rect">
                <a:avLst/>
              </a:prstGeom>
            </p:spPr>
          </p:pic>
        </p:grpSp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A0D9386D-FE92-41D4-B732-D8BF48D7FEA3}"/>
                </a:ext>
              </a:extLst>
            </p:cNvPr>
            <p:cNvGrpSpPr/>
            <p:nvPr/>
          </p:nvGrpSpPr>
          <p:grpSpPr>
            <a:xfrm>
              <a:off x="7599886" y="1966440"/>
              <a:ext cx="1186987" cy="567733"/>
              <a:chOff x="10608903" y="2806532"/>
              <a:chExt cx="697255" cy="252278"/>
            </a:xfrm>
          </p:grpSpPr>
          <p:pic>
            <p:nvPicPr>
              <p:cNvPr id="39" name="Picture 38">
                <a:extLst>
                  <a:ext uri="{FF2B5EF4-FFF2-40B4-BE49-F238E27FC236}">
                    <a16:creationId xmlns:a16="http://schemas.microsoft.com/office/drawing/2014/main" id="{3E6A98AA-9C2C-450D-9A9B-1BE36539BF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08903" y="2917450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40" name="Picture 39">
                <a:extLst>
                  <a:ext uri="{FF2B5EF4-FFF2-40B4-BE49-F238E27FC236}">
                    <a16:creationId xmlns:a16="http://schemas.microsoft.com/office/drawing/2014/main" id="{6943DB60-1EE0-4B4D-BA4F-63EDB571827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43574" y="2941014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41" name="Picture 40">
                <a:extLst>
                  <a:ext uri="{FF2B5EF4-FFF2-40B4-BE49-F238E27FC236}">
                    <a16:creationId xmlns:a16="http://schemas.microsoft.com/office/drawing/2014/main" id="{1C8C5D2E-CA2B-482D-B99C-DF5BB573A9C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78052" y="2964578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42" name="Picture 41">
                <a:extLst>
                  <a:ext uri="{FF2B5EF4-FFF2-40B4-BE49-F238E27FC236}">
                    <a16:creationId xmlns:a16="http://schemas.microsoft.com/office/drawing/2014/main" id="{7F72D611-96EA-4651-9025-DE90A997DA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712530" y="2989841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43" name="Picture 42">
                <a:extLst>
                  <a:ext uri="{FF2B5EF4-FFF2-40B4-BE49-F238E27FC236}">
                    <a16:creationId xmlns:a16="http://schemas.microsoft.com/office/drawing/2014/main" id="{E8301DAE-2891-4DEE-8549-898E6CE144C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37666" y="2877456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44" name="Picture 43">
                <a:extLst>
                  <a:ext uri="{FF2B5EF4-FFF2-40B4-BE49-F238E27FC236}">
                    <a16:creationId xmlns:a16="http://schemas.microsoft.com/office/drawing/2014/main" id="{B48AAC5E-B969-449C-847E-B798666B79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74242" y="2901020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45" name="Picture 44">
                <a:extLst>
                  <a:ext uri="{FF2B5EF4-FFF2-40B4-BE49-F238E27FC236}">
                    <a16:creationId xmlns:a16="http://schemas.microsoft.com/office/drawing/2014/main" id="{868A603B-0220-48FD-9A61-929467304B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710625" y="2924584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46" name="Picture 45">
                <a:extLst>
                  <a:ext uri="{FF2B5EF4-FFF2-40B4-BE49-F238E27FC236}">
                    <a16:creationId xmlns:a16="http://schemas.microsoft.com/office/drawing/2014/main" id="{8ECF9180-CB06-43FF-A46A-339C7683DB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70239" y="2842629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47" name="Picture 46">
                <a:extLst>
                  <a:ext uri="{FF2B5EF4-FFF2-40B4-BE49-F238E27FC236}">
                    <a16:creationId xmlns:a16="http://schemas.microsoft.com/office/drawing/2014/main" id="{D26C2381-8285-43E6-B000-92A3A28BE5E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706622" y="2864288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48" name="Picture 47">
                <a:extLst>
                  <a:ext uri="{FF2B5EF4-FFF2-40B4-BE49-F238E27FC236}">
                    <a16:creationId xmlns:a16="http://schemas.microsoft.com/office/drawing/2014/main" id="{D0968A49-82F7-476A-8534-8DAFC4F027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700714" y="2806532"/>
                <a:ext cx="593628" cy="68969"/>
              </a:xfrm>
              <a:prstGeom prst="rect">
                <a:avLst/>
              </a:prstGeom>
            </p:spPr>
          </p:pic>
        </p:grpSp>
      </p:grpSp>
      <p:grpSp>
        <p:nvGrpSpPr>
          <p:cNvPr id="157" name="Group 156">
            <a:extLst>
              <a:ext uri="{FF2B5EF4-FFF2-40B4-BE49-F238E27FC236}">
                <a16:creationId xmlns:a16="http://schemas.microsoft.com/office/drawing/2014/main" id="{3FB34540-4DB6-4E88-B4D2-024D11ECD7D3}"/>
              </a:ext>
            </a:extLst>
          </p:cNvPr>
          <p:cNvGrpSpPr/>
          <p:nvPr/>
        </p:nvGrpSpPr>
        <p:grpSpPr>
          <a:xfrm>
            <a:off x="7097522" y="3450773"/>
            <a:ext cx="2361640" cy="1230297"/>
            <a:chOff x="7097522" y="3450773"/>
            <a:chExt cx="2361640" cy="1230297"/>
          </a:xfrm>
        </p:grpSpPr>
        <p:grpSp>
          <p:nvGrpSpPr>
            <p:cNvPr id="91" name="Group 90">
              <a:extLst>
                <a:ext uri="{FF2B5EF4-FFF2-40B4-BE49-F238E27FC236}">
                  <a16:creationId xmlns:a16="http://schemas.microsoft.com/office/drawing/2014/main" id="{15CF558B-5B66-4901-AD36-53D94FFFE895}"/>
                </a:ext>
              </a:extLst>
            </p:cNvPr>
            <p:cNvGrpSpPr/>
            <p:nvPr/>
          </p:nvGrpSpPr>
          <p:grpSpPr>
            <a:xfrm>
              <a:off x="7097522" y="3450773"/>
              <a:ext cx="1186987" cy="558207"/>
              <a:chOff x="10608903" y="2806532"/>
              <a:chExt cx="697255" cy="248045"/>
            </a:xfrm>
          </p:grpSpPr>
          <p:pic>
            <p:nvPicPr>
              <p:cNvPr id="112" name="Picture 111">
                <a:extLst>
                  <a:ext uri="{FF2B5EF4-FFF2-40B4-BE49-F238E27FC236}">
                    <a16:creationId xmlns:a16="http://schemas.microsoft.com/office/drawing/2014/main" id="{A188252F-3596-4A5D-BE36-582DA3708D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08903" y="2917450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13" name="Picture 112">
                <a:extLst>
                  <a:ext uri="{FF2B5EF4-FFF2-40B4-BE49-F238E27FC236}">
                    <a16:creationId xmlns:a16="http://schemas.microsoft.com/office/drawing/2014/main" id="{8CA17645-9431-4164-8453-0A5DF8CB0E0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43574" y="2941014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14" name="Picture 113">
                <a:extLst>
                  <a:ext uri="{FF2B5EF4-FFF2-40B4-BE49-F238E27FC236}">
                    <a16:creationId xmlns:a16="http://schemas.microsoft.com/office/drawing/2014/main" id="{5F46B32A-FD35-4032-A549-FD22480BFF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78052" y="2964578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15" name="Picture 114">
                <a:extLst>
                  <a:ext uri="{FF2B5EF4-FFF2-40B4-BE49-F238E27FC236}">
                    <a16:creationId xmlns:a16="http://schemas.microsoft.com/office/drawing/2014/main" id="{9406B4BB-8AE6-4737-A152-E39C4DE2AC6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712530" y="2985608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16" name="Picture 115">
                <a:extLst>
                  <a:ext uri="{FF2B5EF4-FFF2-40B4-BE49-F238E27FC236}">
                    <a16:creationId xmlns:a16="http://schemas.microsoft.com/office/drawing/2014/main" id="{C92574B5-0EE9-4412-AE39-C57963F359B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37666" y="2877456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17" name="Picture 116">
                <a:extLst>
                  <a:ext uri="{FF2B5EF4-FFF2-40B4-BE49-F238E27FC236}">
                    <a16:creationId xmlns:a16="http://schemas.microsoft.com/office/drawing/2014/main" id="{130A5DA9-A08A-44B9-AFFA-D65C8222E5B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74242" y="2901020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18" name="Picture 117">
                <a:extLst>
                  <a:ext uri="{FF2B5EF4-FFF2-40B4-BE49-F238E27FC236}">
                    <a16:creationId xmlns:a16="http://schemas.microsoft.com/office/drawing/2014/main" id="{9130DDC0-9F3D-451D-892B-1D6F5971DA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710625" y="2924584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19" name="Picture 118">
                <a:extLst>
                  <a:ext uri="{FF2B5EF4-FFF2-40B4-BE49-F238E27FC236}">
                    <a16:creationId xmlns:a16="http://schemas.microsoft.com/office/drawing/2014/main" id="{4C89BE9E-FC47-4B5A-A47F-C918C5C5AB3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70239" y="2842629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20" name="Picture 119">
                <a:extLst>
                  <a:ext uri="{FF2B5EF4-FFF2-40B4-BE49-F238E27FC236}">
                    <a16:creationId xmlns:a16="http://schemas.microsoft.com/office/drawing/2014/main" id="{5D4A9955-4A4D-4A4E-9CC6-5325DF80B2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706622" y="2864288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21" name="Picture 120">
                <a:extLst>
                  <a:ext uri="{FF2B5EF4-FFF2-40B4-BE49-F238E27FC236}">
                    <a16:creationId xmlns:a16="http://schemas.microsoft.com/office/drawing/2014/main" id="{4F7D6422-18CE-4249-B06F-83AD7B9A256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700714" y="2806532"/>
                <a:ext cx="593628" cy="68969"/>
              </a:xfrm>
              <a:prstGeom prst="rect">
                <a:avLst/>
              </a:prstGeom>
            </p:spPr>
          </p:pic>
        </p:grpSp>
        <p:grpSp>
          <p:nvGrpSpPr>
            <p:cNvPr id="92" name="Group 91">
              <a:extLst>
                <a:ext uri="{FF2B5EF4-FFF2-40B4-BE49-F238E27FC236}">
                  <a16:creationId xmlns:a16="http://schemas.microsoft.com/office/drawing/2014/main" id="{EF97A39A-7302-4CD0-A2EB-37A326E6ADCE}"/>
                </a:ext>
              </a:extLst>
            </p:cNvPr>
            <p:cNvGrpSpPr/>
            <p:nvPr/>
          </p:nvGrpSpPr>
          <p:grpSpPr>
            <a:xfrm>
              <a:off x="7097522" y="4124222"/>
              <a:ext cx="1186987" cy="556848"/>
              <a:chOff x="10608903" y="2806532"/>
              <a:chExt cx="697255" cy="247441"/>
            </a:xfrm>
          </p:grpSpPr>
          <p:pic>
            <p:nvPicPr>
              <p:cNvPr id="102" name="Picture 101">
                <a:extLst>
                  <a:ext uri="{FF2B5EF4-FFF2-40B4-BE49-F238E27FC236}">
                    <a16:creationId xmlns:a16="http://schemas.microsoft.com/office/drawing/2014/main" id="{72631B08-59B3-456F-908B-9EFF22F3655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08903" y="2917450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03" name="Picture 102">
                <a:extLst>
                  <a:ext uri="{FF2B5EF4-FFF2-40B4-BE49-F238E27FC236}">
                    <a16:creationId xmlns:a16="http://schemas.microsoft.com/office/drawing/2014/main" id="{F6EE5E7B-DB93-44AB-B1BC-30EB63B760C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43574" y="2941014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04" name="Picture 103">
                <a:extLst>
                  <a:ext uri="{FF2B5EF4-FFF2-40B4-BE49-F238E27FC236}">
                    <a16:creationId xmlns:a16="http://schemas.microsoft.com/office/drawing/2014/main" id="{F006AB84-0CAE-4BA7-B86B-3B767D0E5E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78052" y="2964578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05" name="Picture 104">
                <a:extLst>
                  <a:ext uri="{FF2B5EF4-FFF2-40B4-BE49-F238E27FC236}">
                    <a16:creationId xmlns:a16="http://schemas.microsoft.com/office/drawing/2014/main" id="{8E2D43B4-0F16-417D-B6BC-8D3046A2A2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712530" y="2985004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06" name="Picture 105">
                <a:extLst>
                  <a:ext uri="{FF2B5EF4-FFF2-40B4-BE49-F238E27FC236}">
                    <a16:creationId xmlns:a16="http://schemas.microsoft.com/office/drawing/2014/main" id="{0B26506A-6061-4BA2-B760-3818A08506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37666" y="2877456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07" name="Picture 106">
                <a:extLst>
                  <a:ext uri="{FF2B5EF4-FFF2-40B4-BE49-F238E27FC236}">
                    <a16:creationId xmlns:a16="http://schemas.microsoft.com/office/drawing/2014/main" id="{D975C8B6-7A08-4A4D-AB94-AE29DF9AEF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74242" y="2901020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08" name="Picture 107">
                <a:extLst>
                  <a:ext uri="{FF2B5EF4-FFF2-40B4-BE49-F238E27FC236}">
                    <a16:creationId xmlns:a16="http://schemas.microsoft.com/office/drawing/2014/main" id="{A34D594B-FB26-406E-B32F-CC14B7B4025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710625" y="2924584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09" name="Picture 108">
                <a:extLst>
                  <a:ext uri="{FF2B5EF4-FFF2-40B4-BE49-F238E27FC236}">
                    <a16:creationId xmlns:a16="http://schemas.microsoft.com/office/drawing/2014/main" id="{1277CF6F-5D7D-4797-88CD-AD517B6A27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70239" y="2842629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10" name="Picture 109">
                <a:extLst>
                  <a:ext uri="{FF2B5EF4-FFF2-40B4-BE49-F238E27FC236}">
                    <a16:creationId xmlns:a16="http://schemas.microsoft.com/office/drawing/2014/main" id="{C2BA48E7-37CC-46D5-8EBE-483763E4ADB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706622" y="2864288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11" name="Picture 110">
                <a:extLst>
                  <a:ext uri="{FF2B5EF4-FFF2-40B4-BE49-F238E27FC236}">
                    <a16:creationId xmlns:a16="http://schemas.microsoft.com/office/drawing/2014/main" id="{896B29D1-51D2-484C-8F08-F5ECF95253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700714" y="2806532"/>
                <a:ext cx="593628" cy="68969"/>
              </a:xfrm>
              <a:prstGeom prst="rect">
                <a:avLst/>
              </a:prstGeom>
            </p:spPr>
          </p:pic>
        </p:grpSp>
        <p:grpSp>
          <p:nvGrpSpPr>
            <p:cNvPr id="93" name="Group 92">
              <a:extLst>
                <a:ext uri="{FF2B5EF4-FFF2-40B4-BE49-F238E27FC236}">
                  <a16:creationId xmlns:a16="http://schemas.microsoft.com/office/drawing/2014/main" id="{033477B9-A2EE-4687-9BFE-09FA968E3A84}"/>
                </a:ext>
              </a:extLst>
            </p:cNvPr>
            <p:cNvGrpSpPr/>
            <p:nvPr/>
          </p:nvGrpSpPr>
          <p:grpSpPr>
            <a:xfrm>
              <a:off x="8272175" y="3835459"/>
              <a:ext cx="1186987" cy="486499"/>
              <a:chOff x="4288880" y="5522325"/>
              <a:chExt cx="1186987" cy="486499"/>
            </a:xfrm>
          </p:grpSpPr>
          <p:pic>
            <p:nvPicPr>
              <p:cNvPr id="94" name="Picture 93">
                <a:extLst>
                  <a:ext uri="{FF2B5EF4-FFF2-40B4-BE49-F238E27FC236}">
                    <a16:creationId xmlns:a16="http://schemas.microsoft.com/office/drawing/2014/main" id="{E2FE15C7-877A-4C3E-B0E6-394C4644029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4288880" y="5690704"/>
                <a:ext cx="1010575" cy="155210"/>
              </a:xfrm>
              <a:prstGeom prst="rect">
                <a:avLst/>
              </a:prstGeom>
            </p:spPr>
          </p:pic>
          <p:pic>
            <p:nvPicPr>
              <p:cNvPr id="95" name="Picture 94">
                <a:extLst>
                  <a:ext uri="{FF2B5EF4-FFF2-40B4-BE49-F238E27FC236}">
                    <a16:creationId xmlns:a16="http://schemas.microsoft.com/office/drawing/2014/main" id="{1F448F69-2A9C-4F4A-BDE1-FF14BFB8F94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4347903" y="5743733"/>
                <a:ext cx="1010575" cy="155210"/>
              </a:xfrm>
              <a:prstGeom prst="rect">
                <a:avLst/>
              </a:prstGeom>
            </p:spPr>
          </p:pic>
          <p:pic>
            <p:nvPicPr>
              <p:cNvPr id="96" name="Picture 95">
                <a:extLst>
                  <a:ext uri="{FF2B5EF4-FFF2-40B4-BE49-F238E27FC236}">
                    <a16:creationId xmlns:a16="http://schemas.microsoft.com/office/drawing/2014/main" id="{19A95B01-4A51-4B7F-82C2-C7696A0C580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4406597" y="5796762"/>
                <a:ext cx="1010575" cy="155210"/>
              </a:xfrm>
              <a:prstGeom prst="rect">
                <a:avLst/>
              </a:prstGeom>
            </p:spPr>
          </p:pic>
          <p:pic>
            <p:nvPicPr>
              <p:cNvPr id="97" name="Picture 96">
                <a:extLst>
                  <a:ext uri="{FF2B5EF4-FFF2-40B4-BE49-F238E27FC236}">
                    <a16:creationId xmlns:a16="http://schemas.microsoft.com/office/drawing/2014/main" id="{59CA5DD8-39AD-4101-8712-32C1DA0DA5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4465292" y="5853614"/>
                <a:ext cx="1010575" cy="155210"/>
              </a:xfrm>
              <a:prstGeom prst="rect">
                <a:avLst/>
              </a:prstGeom>
            </p:spPr>
          </p:pic>
          <p:pic>
            <p:nvPicPr>
              <p:cNvPr id="98" name="Picture 97">
                <a:extLst>
                  <a:ext uri="{FF2B5EF4-FFF2-40B4-BE49-F238E27FC236}">
                    <a16:creationId xmlns:a16="http://schemas.microsoft.com/office/drawing/2014/main" id="{9ACB01AE-FD45-4C20-84D3-B31AE3923F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4337845" y="5600700"/>
                <a:ext cx="1010575" cy="155210"/>
              </a:xfrm>
              <a:prstGeom prst="rect">
                <a:avLst/>
              </a:prstGeom>
            </p:spPr>
          </p:pic>
          <p:pic>
            <p:nvPicPr>
              <p:cNvPr id="99" name="Picture 98">
                <a:extLst>
                  <a:ext uri="{FF2B5EF4-FFF2-40B4-BE49-F238E27FC236}">
                    <a16:creationId xmlns:a16="http://schemas.microsoft.com/office/drawing/2014/main" id="{740CEF41-02FB-437D-A747-1B6FEC3C94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4400111" y="5653729"/>
                <a:ext cx="1010575" cy="155210"/>
              </a:xfrm>
              <a:prstGeom prst="rect">
                <a:avLst/>
              </a:prstGeom>
            </p:spPr>
          </p:pic>
          <p:pic>
            <p:nvPicPr>
              <p:cNvPr id="100" name="Picture 99">
                <a:extLst>
                  <a:ext uri="{FF2B5EF4-FFF2-40B4-BE49-F238E27FC236}">
                    <a16:creationId xmlns:a16="http://schemas.microsoft.com/office/drawing/2014/main" id="{29EEA80B-45F9-4F39-9068-AED8A92B63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4462049" y="5716089"/>
                <a:ext cx="1010575" cy="155210"/>
              </a:xfrm>
              <a:prstGeom prst="rect">
                <a:avLst/>
              </a:prstGeom>
            </p:spPr>
          </p:pic>
          <p:pic>
            <p:nvPicPr>
              <p:cNvPr id="101" name="Picture 100">
                <a:extLst>
                  <a:ext uri="{FF2B5EF4-FFF2-40B4-BE49-F238E27FC236}">
                    <a16:creationId xmlns:a16="http://schemas.microsoft.com/office/drawing/2014/main" id="{412F7F58-52BB-4C3C-925A-4E4443ACEE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4393297" y="5522325"/>
                <a:ext cx="1010575" cy="155210"/>
              </a:xfrm>
              <a:prstGeom prst="rect">
                <a:avLst/>
              </a:prstGeom>
            </p:spPr>
          </p:pic>
        </p:grpSp>
      </p:grpSp>
      <p:grpSp>
        <p:nvGrpSpPr>
          <p:cNvPr id="122" name="Group 121">
            <a:extLst>
              <a:ext uri="{FF2B5EF4-FFF2-40B4-BE49-F238E27FC236}">
                <a16:creationId xmlns:a16="http://schemas.microsoft.com/office/drawing/2014/main" id="{990C79D4-7AE4-4E91-AAFE-D6B99C16A130}"/>
              </a:ext>
            </a:extLst>
          </p:cNvPr>
          <p:cNvGrpSpPr/>
          <p:nvPr/>
        </p:nvGrpSpPr>
        <p:grpSpPr>
          <a:xfrm>
            <a:off x="3232909" y="5133840"/>
            <a:ext cx="2361640" cy="1230298"/>
            <a:chOff x="-2512632" y="4690962"/>
            <a:chExt cx="2361640" cy="1230298"/>
          </a:xfrm>
        </p:grpSpPr>
        <p:grpSp>
          <p:nvGrpSpPr>
            <p:cNvPr id="123" name="Group 122">
              <a:extLst>
                <a:ext uri="{FF2B5EF4-FFF2-40B4-BE49-F238E27FC236}">
                  <a16:creationId xmlns:a16="http://schemas.microsoft.com/office/drawing/2014/main" id="{95A5766F-E00B-49F1-9B31-DD870381D667}"/>
                </a:ext>
              </a:extLst>
            </p:cNvPr>
            <p:cNvGrpSpPr/>
            <p:nvPr/>
          </p:nvGrpSpPr>
          <p:grpSpPr>
            <a:xfrm>
              <a:off x="-2512632" y="4690962"/>
              <a:ext cx="1186987" cy="567733"/>
              <a:chOff x="10608903" y="2806532"/>
              <a:chExt cx="697255" cy="252278"/>
            </a:xfrm>
          </p:grpSpPr>
          <p:pic>
            <p:nvPicPr>
              <p:cNvPr id="144" name="Picture 143">
                <a:extLst>
                  <a:ext uri="{FF2B5EF4-FFF2-40B4-BE49-F238E27FC236}">
                    <a16:creationId xmlns:a16="http://schemas.microsoft.com/office/drawing/2014/main" id="{BD01D75C-831E-4F43-A24C-FA23E2E6BE2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08903" y="2917450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45" name="Picture 144">
                <a:extLst>
                  <a:ext uri="{FF2B5EF4-FFF2-40B4-BE49-F238E27FC236}">
                    <a16:creationId xmlns:a16="http://schemas.microsoft.com/office/drawing/2014/main" id="{E519233E-BEE8-451D-A80D-63D73C52D9D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43574" y="2941014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46" name="Picture 145">
                <a:extLst>
                  <a:ext uri="{FF2B5EF4-FFF2-40B4-BE49-F238E27FC236}">
                    <a16:creationId xmlns:a16="http://schemas.microsoft.com/office/drawing/2014/main" id="{D71B8F1F-20D5-4059-8448-8D85345F388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78052" y="2964578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47" name="Picture 146">
                <a:extLst>
                  <a:ext uri="{FF2B5EF4-FFF2-40B4-BE49-F238E27FC236}">
                    <a16:creationId xmlns:a16="http://schemas.microsoft.com/office/drawing/2014/main" id="{E9BB23CF-01C1-46B8-8553-34BB06F8BE2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712530" y="2989841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48" name="Picture 147">
                <a:extLst>
                  <a:ext uri="{FF2B5EF4-FFF2-40B4-BE49-F238E27FC236}">
                    <a16:creationId xmlns:a16="http://schemas.microsoft.com/office/drawing/2014/main" id="{77CB5ED8-BB6D-4D89-AB71-FBB06065A3D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37666" y="2877456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49" name="Picture 148">
                <a:extLst>
                  <a:ext uri="{FF2B5EF4-FFF2-40B4-BE49-F238E27FC236}">
                    <a16:creationId xmlns:a16="http://schemas.microsoft.com/office/drawing/2014/main" id="{FDD8D354-41C3-4E7B-B621-FC9CFA83CBE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74242" y="2901020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50" name="Picture 149">
                <a:extLst>
                  <a:ext uri="{FF2B5EF4-FFF2-40B4-BE49-F238E27FC236}">
                    <a16:creationId xmlns:a16="http://schemas.microsoft.com/office/drawing/2014/main" id="{5FF74556-42B1-4B79-8EEE-E557F047462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710625" y="2924584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51" name="Picture 150">
                <a:extLst>
                  <a:ext uri="{FF2B5EF4-FFF2-40B4-BE49-F238E27FC236}">
                    <a16:creationId xmlns:a16="http://schemas.microsoft.com/office/drawing/2014/main" id="{AD456D51-318A-4A11-B2CF-09896DF8131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70239" y="2842629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52" name="Picture 151">
                <a:extLst>
                  <a:ext uri="{FF2B5EF4-FFF2-40B4-BE49-F238E27FC236}">
                    <a16:creationId xmlns:a16="http://schemas.microsoft.com/office/drawing/2014/main" id="{94FBCC0B-8C90-4257-BC6F-32AA9915010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706622" y="2864288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53" name="Picture 152">
                <a:extLst>
                  <a:ext uri="{FF2B5EF4-FFF2-40B4-BE49-F238E27FC236}">
                    <a16:creationId xmlns:a16="http://schemas.microsoft.com/office/drawing/2014/main" id="{0A55798A-FEC7-492C-87D2-071C33110B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700714" y="2806532"/>
                <a:ext cx="593628" cy="68969"/>
              </a:xfrm>
              <a:prstGeom prst="rect">
                <a:avLst/>
              </a:prstGeom>
            </p:spPr>
          </p:pic>
        </p:grpSp>
        <p:grpSp>
          <p:nvGrpSpPr>
            <p:cNvPr id="124" name="Group 123">
              <a:extLst>
                <a:ext uri="{FF2B5EF4-FFF2-40B4-BE49-F238E27FC236}">
                  <a16:creationId xmlns:a16="http://schemas.microsoft.com/office/drawing/2014/main" id="{F6D5AC79-FD39-4D52-B6A0-D4C293A11BD5}"/>
                </a:ext>
              </a:extLst>
            </p:cNvPr>
            <p:cNvGrpSpPr/>
            <p:nvPr/>
          </p:nvGrpSpPr>
          <p:grpSpPr>
            <a:xfrm>
              <a:off x="-2512632" y="5364412"/>
              <a:ext cx="1186987" cy="556848"/>
              <a:chOff x="10608903" y="2806532"/>
              <a:chExt cx="697255" cy="247441"/>
            </a:xfrm>
          </p:grpSpPr>
          <p:pic>
            <p:nvPicPr>
              <p:cNvPr id="134" name="Picture 133">
                <a:extLst>
                  <a:ext uri="{FF2B5EF4-FFF2-40B4-BE49-F238E27FC236}">
                    <a16:creationId xmlns:a16="http://schemas.microsoft.com/office/drawing/2014/main" id="{3F2B6020-1090-46A1-81FB-4B0B098D322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08903" y="2917450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35" name="Picture 134">
                <a:extLst>
                  <a:ext uri="{FF2B5EF4-FFF2-40B4-BE49-F238E27FC236}">
                    <a16:creationId xmlns:a16="http://schemas.microsoft.com/office/drawing/2014/main" id="{463151BD-01FA-48D7-B6F0-3FBA383CEDE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43574" y="2941014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36" name="Picture 135">
                <a:extLst>
                  <a:ext uri="{FF2B5EF4-FFF2-40B4-BE49-F238E27FC236}">
                    <a16:creationId xmlns:a16="http://schemas.microsoft.com/office/drawing/2014/main" id="{806E0558-FC7B-4390-826B-9B126BE67FE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78052" y="2964578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37" name="Picture 136">
                <a:extLst>
                  <a:ext uri="{FF2B5EF4-FFF2-40B4-BE49-F238E27FC236}">
                    <a16:creationId xmlns:a16="http://schemas.microsoft.com/office/drawing/2014/main" id="{ADF1C7B8-2D91-4AF2-AEC6-479F9E87BE5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712530" y="2985004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38" name="Picture 137">
                <a:extLst>
                  <a:ext uri="{FF2B5EF4-FFF2-40B4-BE49-F238E27FC236}">
                    <a16:creationId xmlns:a16="http://schemas.microsoft.com/office/drawing/2014/main" id="{63C8B002-9B78-4FBF-9E42-70D82F2CA6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37666" y="2877456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39" name="Picture 138">
                <a:extLst>
                  <a:ext uri="{FF2B5EF4-FFF2-40B4-BE49-F238E27FC236}">
                    <a16:creationId xmlns:a16="http://schemas.microsoft.com/office/drawing/2014/main" id="{A691A57C-D628-4F78-AC8D-6B7B32E016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74242" y="2901020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40" name="Picture 139">
                <a:extLst>
                  <a:ext uri="{FF2B5EF4-FFF2-40B4-BE49-F238E27FC236}">
                    <a16:creationId xmlns:a16="http://schemas.microsoft.com/office/drawing/2014/main" id="{C3149BA0-4CE5-4E26-8A77-526AF45FEAC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710625" y="2924584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41" name="Picture 140">
                <a:extLst>
                  <a:ext uri="{FF2B5EF4-FFF2-40B4-BE49-F238E27FC236}">
                    <a16:creationId xmlns:a16="http://schemas.microsoft.com/office/drawing/2014/main" id="{B559CD4A-F45A-43A8-9D5A-1DDCADA6B0F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70239" y="2842629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42" name="Picture 141">
                <a:extLst>
                  <a:ext uri="{FF2B5EF4-FFF2-40B4-BE49-F238E27FC236}">
                    <a16:creationId xmlns:a16="http://schemas.microsoft.com/office/drawing/2014/main" id="{85EC33ED-68A4-4DC3-8282-F789AECE1F7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706622" y="2864288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143" name="Picture 142">
                <a:extLst>
                  <a:ext uri="{FF2B5EF4-FFF2-40B4-BE49-F238E27FC236}">
                    <a16:creationId xmlns:a16="http://schemas.microsoft.com/office/drawing/2014/main" id="{03F6653B-CFD2-442C-A58D-22C4E7362E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700714" y="2806532"/>
                <a:ext cx="593628" cy="68969"/>
              </a:xfrm>
              <a:prstGeom prst="rect">
                <a:avLst/>
              </a:prstGeom>
            </p:spPr>
          </p:pic>
        </p:grpSp>
        <p:grpSp>
          <p:nvGrpSpPr>
            <p:cNvPr id="125" name="Group 124">
              <a:extLst>
                <a:ext uri="{FF2B5EF4-FFF2-40B4-BE49-F238E27FC236}">
                  <a16:creationId xmlns:a16="http://schemas.microsoft.com/office/drawing/2014/main" id="{9BF5BE2E-7E5E-4964-A8FE-794F002D4D51}"/>
                </a:ext>
              </a:extLst>
            </p:cNvPr>
            <p:cNvGrpSpPr/>
            <p:nvPr/>
          </p:nvGrpSpPr>
          <p:grpSpPr>
            <a:xfrm>
              <a:off x="-1337979" y="5075649"/>
              <a:ext cx="1186987" cy="486499"/>
              <a:chOff x="4288880" y="5522325"/>
              <a:chExt cx="1186987" cy="486499"/>
            </a:xfrm>
          </p:grpSpPr>
          <p:pic>
            <p:nvPicPr>
              <p:cNvPr id="126" name="Picture 125">
                <a:extLst>
                  <a:ext uri="{FF2B5EF4-FFF2-40B4-BE49-F238E27FC236}">
                    <a16:creationId xmlns:a16="http://schemas.microsoft.com/office/drawing/2014/main" id="{92FD7819-425B-4FF6-9A94-264169A513A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4288880" y="5690704"/>
                <a:ext cx="1010575" cy="155210"/>
              </a:xfrm>
              <a:prstGeom prst="rect">
                <a:avLst/>
              </a:prstGeom>
            </p:spPr>
          </p:pic>
          <p:pic>
            <p:nvPicPr>
              <p:cNvPr id="127" name="Picture 126">
                <a:extLst>
                  <a:ext uri="{FF2B5EF4-FFF2-40B4-BE49-F238E27FC236}">
                    <a16:creationId xmlns:a16="http://schemas.microsoft.com/office/drawing/2014/main" id="{3681C953-A843-4B96-B001-FDE8B72B88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4347903" y="5743733"/>
                <a:ext cx="1010575" cy="155210"/>
              </a:xfrm>
              <a:prstGeom prst="rect">
                <a:avLst/>
              </a:prstGeom>
            </p:spPr>
          </p:pic>
          <p:pic>
            <p:nvPicPr>
              <p:cNvPr id="128" name="Picture 127">
                <a:extLst>
                  <a:ext uri="{FF2B5EF4-FFF2-40B4-BE49-F238E27FC236}">
                    <a16:creationId xmlns:a16="http://schemas.microsoft.com/office/drawing/2014/main" id="{B723FE28-25D5-475A-9A78-DC9B73FDE0A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4406597" y="5796762"/>
                <a:ext cx="1010575" cy="155210"/>
              </a:xfrm>
              <a:prstGeom prst="rect">
                <a:avLst/>
              </a:prstGeom>
            </p:spPr>
          </p:pic>
          <p:pic>
            <p:nvPicPr>
              <p:cNvPr id="129" name="Picture 128">
                <a:extLst>
                  <a:ext uri="{FF2B5EF4-FFF2-40B4-BE49-F238E27FC236}">
                    <a16:creationId xmlns:a16="http://schemas.microsoft.com/office/drawing/2014/main" id="{025AFEC5-BD1F-4AF4-8D91-F749109D44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4465292" y="5853614"/>
                <a:ext cx="1010575" cy="155210"/>
              </a:xfrm>
              <a:prstGeom prst="rect">
                <a:avLst/>
              </a:prstGeom>
            </p:spPr>
          </p:pic>
          <p:pic>
            <p:nvPicPr>
              <p:cNvPr id="130" name="Picture 129">
                <a:extLst>
                  <a:ext uri="{FF2B5EF4-FFF2-40B4-BE49-F238E27FC236}">
                    <a16:creationId xmlns:a16="http://schemas.microsoft.com/office/drawing/2014/main" id="{75A1FC82-A87B-431F-84C5-40760DA1B1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4337845" y="5600700"/>
                <a:ext cx="1010575" cy="155210"/>
              </a:xfrm>
              <a:prstGeom prst="rect">
                <a:avLst/>
              </a:prstGeom>
            </p:spPr>
          </p:pic>
          <p:pic>
            <p:nvPicPr>
              <p:cNvPr id="131" name="Picture 130">
                <a:extLst>
                  <a:ext uri="{FF2B5EF4-FFF2-40B4-BE49-F238E27FC236}">
                    <a16:creationId xmlns:a16="http://schemas.microsoft.com/office/drawing/2014/main" id="{A92AEEB5-BB23-4D7E-A89B-36B5EC343FC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4400111" y="5653729"/>
                <a:ext cx="1010575" cy="155210"/>
              </a:xfrm>
              <a:prstGeom prst="rect">
                <a:avLst/>
              </a:prstGeom>
            </p:spPr>
          </p:pic>
          <p:pic>
            <p:nvPicPr>
              <p:cNvPr id="132" name="Picture 131">
                <a:extLst>
                  <a:ext uri="{FF2B5EF4-FFF2-40B4-BE49-F238E27FC236}">
                    <a16:creationId xmlns:a16="http://schemas.microsoft.com/office/drawing/2014/main" id="{091D6D88-F962-4848-A6AA-B68706E92E2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4462049" y="5706758"/>
                <a:ext cx="1010575" cy="155210"/>
              </a:xfrm>
              <a:prstGeom prst="rect">
                <a:avLst/>
              </a:prstGeom>
            </p:spPr>
          </p:pic>
          <p:pic>
            <p:nvPicPr>
              <p:cNvPr id="133" name="Picture 132">
                <a:extLst>
                  <a:ext uri="{FF2B5EF4-FFF2-40B4-BE49-F238E27FC236}">
                    <a16:creationId xmlns:a16="http://schemas.microsoft.com/office/drawing/2014/main" id="{6835002E-F567-43F5-86CB-CD2693E3564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duotone>
                  <a:prstClr val="black"/>
                  <a:srgbClr val="D9C3A5">
                    <a:tint val="50000"/>
                    <a:satMod val="180000"/>
                  </a:srgb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4393297" y="5522325"/>
                <a:ext cx="1010575" cy="155210"/>
              </a:xfrm>
              <a:prstGeom prst="rect">
                <a:avLst/>
              </a:prstGeom>
            </p:spPr>
          </p:pic>
        </p:grpSp>
      </p:grpSp>
      <p:sp>
        <p:nvSpPr>
          <p:cNvPr id="154" name="TextBox 153">
            <a:extLst>
              <a:ext uri="{FF2B5EF4-FFF2-40B4-BE49-F238E27FC236}">
                <a16:creationId xmlns:a16="http://schemas.microsoft.com/office/drawing/2014/main" id="{F3F01A1E-0CFF-4029-90D5-3E04EAD3B3E4}"/>
              </a:ext>
            </a:extLst>
          </p:cNvPr>
          <p:cNvSpPr txBox="1"/>
          <p:nvPr/>
        </p:nvSpPr>
        <p:spPr>
          <a:xfrm>
            <a:off x="2223019" y="3457627"/>
            <a:ext cx="23345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 tens</a:t>
            </a:r>
          </a:p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8 ones</a:t>
            </a:r>
          </a:p>
        </p:txBody>
      </p:sp>
      <p:sp>
        <p:nvSpPr>
          <p:cNvPr id="155" name="TextBox 154">
            <a:extLst>
              <a:ext uri="{FF2B5EF4-FFF2-40B4-BE49-F238E27FC236}">
                <a16:creationId xmlns:a16="http://schemas.microsoft.com/office/drawing/2014/main" id="{6BF7A90F-EF75-4EAE-94D0-59BC55B595AC}"/>
              </a:ext>
            </a:extLst>
          </p:cNvPr>
          <p:cNvSpPr txBox="1"/>
          <p:nvPr/>
        </p:nvSpPr>
        <p:spPr>
          <a:xfrm>
            <a:off x="9525000" y="2226561"/>
            <a:ext cx="21726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fifteen</a:t>
            </a:r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C30DBA8-31A0-40CF-9B6B-181B58234964}"/>
              </a:ext>
            </a:extLst>
          </p:cNvPr>
          <p:cNvGrpSpPr/>
          <p:nvPr/>
        </p:nvGrpSpPr>
        <p:grpSpPr>
          <a:xfrm>
            <a:off x="4842943" y="3480548"/>
            <a:ext cx="1874112" cy="1188000"/>
            <a:chOff x="4842943" y="3480548"/>
            <a:chExt cx="1874112" cy="1188000"/>
          </a:xfrm>
        </p:grpSpPr>
        <p:grpSp>
          <p:nvGrpSpPr>
            <p:cNvPr id="211" name="Group 210">
              <a:extLst>
                <a:ext uri="{FF2B5EF4-FFF2-40B4-BE49-F238E27FC236}">
                  <a16:creationId xmlns:a16="http://schemas.microsoft.com/office/drawing/2014/main" id="{0079ECDB-D78A-40A7-9C15-8FF41444E7CB}"/>
                </a:ext>
              </a:extLst>
            </p:cNvPr>
            <p:cNvGrpSpPr/>
            <p:nvPr/>
          </p:nvGrpSpPr>
          <p:grpSpPr>
            <a:xfrm>
              <a:off x="4842943" y="3480548"/>
              <a:ext cx="576000" cy="1188000"/>
              <a:chOff x="4781548" y="3465775"/>
              <a:chExt cx="576000" cy="1188000"/>
            </a:xfrm>
          </p:grpSpPr>
          <p:pic>
            <p:nvPicPr>
              <p:cNvPr id="288" name="Picture 287">
                <a:extLst>
                  <a:ext uri="{FF2B5EF4-FFF2-40B4-BE49-F238E27FC236}">
                    <a16:creationId xmlns:a16="http://schemas.microsoft.com/office/drawing/2014/main" id="{A92C2826-77E3-4007-A44D-B196387CDF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6200000">
                <a:off x="4475548" y="3771775"/>
                <a:ext cx="1188000" cy="576000"/>
              </a:xfrm>
              <a:prstGeom prst="rect">
                <a:avLst/>
              </a:prstGeom>
            </p:spPr>
          </p:pic>
          <p:sp>
            <p:nvSpPr>
              <p:cNvPr id="289" name="Oval 288">
                <a:extLst>
                  <a:ext uri="{FF2B5EF4-FFF2-40B4-BE49-F238E27FC236}">
                    <a16:creationId xmlns:a16="http://schemas.microsoft.com/office/drawing/2014/main" id="{54AA1A55-6352-4225-8580-BC870555D7DD}"/>
                  </a:ext>
                </a:extLst>
              </p:cNvPr>
              <p:cNvSpPr/>
              <p:nvPr/>
            </p:nvSpPr>
            <p:spPr>
              <a:xfrm rot="16200000">
                <a:off x="4874116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0" name="Oval 289">
                <a:extLst>
                  <a:ext uri="{FF2B5EF4-FFF2-40B4-BE49-F238E27FC236}">
                    <a16:creationId xmlns:a16="http://schemas.microsoft.com/office/drawing/2014/main" id="{465B9FE4-CABC-4A51-BFDC-38E05134D278}"/>
                  </a:ext>
                </a:extLst>
              </p:cNvPr>
              <p:cNvSpPr/>
              <p:nvPr/>
            </p:nvSpPr>
            <p:spPr>
              <a:xfrm rot="16200000">
                <a:off x="5114950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91" name="Oval 290">
                <a:extLst>
                  <a:ext uri="{FF2B5EF4-FFF2-40B4-BE49-F238E27FC236}">
                    <a16:creationId xmlns:a16="http://schemas.microsoft.com/office/drawing/2014/main" id="{F5C3961B-72E9-41A5-BE39-56B8FEE2672C}"/>
                  </a:ext>
                </a:extLst>
              </p:cNvPr>
              <p:cNvSpPr/>
              <p:nvPr/>
            </p:nvSpPr>
            <p:spPr>
              <a:xfrm rot="16200000">
                <a:off x="4874116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2" name="Oval 291">
                <a:extLst>
                  <a:ext uri="{FF2B5EF4-FFF2-40B4-BE49-F238E27FC236}">
                    <a16:creationId xmlns:a16="http://schemas.microsoft.com/office/drawing/2014/main" id="{72956192-5CA6-44A0-8829-5C1A2DF3134D}"/>
                  </a:ext>
                </a:extLst>
              </p:cNvPr>
              <p:cNvSpPr/>
              <p:nvPr/>
            </p:nvSpPr>
            <p:spPr>
              <a:xfrm rot="16200000">
                <a:off x="5114950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3" name="Oval 292">
                <a:extLst>
                  <a:ext uri="{FF2B5EF4-FFF2-40B4-BE49-F238E27FC236}">
                    <a16:creationId xmlns:a16="http://schemas.microsoft.com/office/drawing/2014/main" id="{EDBB4179-7333-475D-B49E-1DA9FFB04EA6}"/>
                  </a:ext>
                </a:extLst>
              </p:cNvPr>
              <p:cNvSpPr/>
              <p:nvPr/>
            </p:nvSpPr>
            <p:spPr>
              <a:xfrm rot="16200000">
                <a:off x="4874116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4" name="Oval 293">
                <a:extLst>
                  <a:ext uri="{FF2B5EF4-FFF2-40B4-BE49-F238E27FC236}">
                    <a16:creationId xmlns:a16="http://schemas.microsoft.com/office/drawing/2014/main" id="{E01C82EF-776C-494B-AC00-7D646820717F}"/>
                  </a:ext>
                </a:extLst>
              </p:cNvPr>
              <p:cNvSpPr/>
              <p:nvPr/>
            </p:nvSpPr>
            <p:spPr>
              <a:xfrm rot="16200000">
                <a:off x="5114950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5" name="Oval 294">
                <a:extLst>
                  <a:ext uri="{FF2B5EF4-FFF2-40B4-BE49-F238E27FC236}">
                    <a16:creationId xmlns:a16="http://schemas.microsoft.com/office/drawing/2014/main" id="{F1643017-883E-4D81-83B5-4745B32A5553}"/>
                  </a:ext>
                </a:extLst>
              </p:cNvPr>
              <p:cNvSpPr/>
              <p:nvPr/>
            </p:nvSpPr>
            <p:spPr>
              <a:xfrm rot="16200000">
                <a:off x="4874116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96" name="Oval 295">
                <a:extLst>
                  <a:ext uri="{FF2B5EF4-FFF2-40B4-BE49-F238E27FC236}">
                    <a16:creationId xmlns:a16="http://schemas.microsoft.com/office/drawing/2014/main" id="{AE033D0C-085E-43E6-AB12-1C1E2FD7CCE9}"/>
                  </a:ext>
                </a:extLst>
              </p:cNvPr>
              <p:cNvSpPr/>
              <p:nvPr/>
            </p:nvSpPr>
            <p:spPr>
              <a:xfrm rot="16200000">
                <a:off x="5114950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7" name="Oval 296">
                <a:extLst>
                  <a:ext uri="{FF2B5EF4-FFF2-40B4-BE49-F238E27FC236}">
                    <a16:creationId xmlns:a16="http://schemas.microsoft.com/office/drawing/2014/main" id="{42F0849C-1D6A-4984-8296-A356377ABCD7}"/>
                  </a:ext>
                </a:extLst>
              </p:cNvPr>
              <p:cNvSpPr/>
              <p:nvPr/>
            </p:nvSpPr>
            <p:spPr>
              <a:xfrm rot="16200000">
                <a:off x="4872893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98" name="Oval 297">
                <a:extLst>
                  <a:ext uri="{FF2B5EF4-FFF2-40B4-BE49-F238E27FC236}">
                    <a16:creationId xmlns:a16="http://schemas.microsoft.com/office/drawing/2014/main" id="{DA0D2B3C-05BF-4140-8213-F6A87044A2ED}"/>
                  </a:ext>
                </a:extLst>
              </p:cNvPr>
              <p:cNvSpPr/>
              <p:nvPr/>
            </p:nvSpPr>
            <p:spPr>
              <a:xfrm rot="16200000">
                <a:off x="5113727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15" name="Group 214">
              <a:extLst>
                <a:ext uri="{FF2B5EF4-FFF2-40B4-BE49-F238E27FC236}">
                  <a16:creationId xmlns:a16="http://schemas.microsoft.com/office/drawing/2014/main" id="{D79FA256-B48B-4EED-B6CC-77010C000C67}"/>
                </a:ext>
              </a:extLst>
            </p:cNvPr>
            <p:cNvGrpSpPr/>
            <p:nvPr/>
          </p:nvGrpSpPr>
          <p:grpSpPr>
            <a:xfrm>
              <a:off x="5487334" y="3480548"/>
              <a:ext cx="576000" cy="1188000"/>
              <a:chOff x="4781548" y="3465775"/>
              <a:chExt cx="576000" cy="1188000"/>
            </a:xfrm>
          </p:grpSpPr>
          <p:pic>
            <p:nvPicPr>
              <p:cNvPr id="234" name="Picture 233">
                <a:extLst>
                  <a:ext uri="{FF2B5EF4-FFF2-40B4-BE49-F238E27FC236}">
                    <a16:creationId xmlns:a16="http://schemas.microsoft.com/office/drawing/2014/main" id="{03E61EE3-19D7-4636-AB81-F8EE92C415B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6200000">
                <a:off x="4475548" y="3771775"/>
                <a:ext cx="1188000" cy="576000"/>
              </a:xfrm>
              <a:prstGeom prst="rect">
                <a:avLst/>
              </a:prstGeom>
            </p:spPr>
          </p:pic>
          <p:sp>
            <p:nvSpPr>
              <p:cNvPr id="236" name="Oval 235">
                <a:extLst>
                  <a:ext uri="{FF2B5EF4-FFF2-40B4-BE49-F238E27FC236}">
                    <a16:creationId xmlns:a16="http://schemas.microsoft.com/office/drawing/2014/main" id="{CD157DA0-9CE9-477D-8932-C2B1CC1873F4}"/>
                  </a:ext>
                </a:extLst>
              </p:cNvPr>
              <p:cNvSpPr/>
              <p:nvPr/>
            </p:nvSpPr>
            <p:spPr>
              <a:xfrm rot="16200000">
                <a:off x="4874116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1" name="Oval 270">
                <a:extLst>
                  <a:ext uri="{FF2B5EF4-FFF2-40B4-BE49-F238E27FC236}">
                    <a16:creationId xmlns:a16="http://schemas.microsoft.com/office/drawing/2014/main" id="{A1F9058A-A90D-46E7-8CB8-ED67707A8164}"/>
                  </a:ext>
                </a:extLst>
              </p:cNvPr>
              <p:cNvSpPr/>
              <p:nvPr/>
            </p:nvSpPr>
            <p:spPr>
              <a:xfrm rot="16200000">
                <a:off x="5114950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72" name="Oval 271">
                <a:extLst>
                  <a:ext uri="{FF2B5EF4-FFF2-40B4-BE49-F238E27FC236}">
                    <a16:creationId xmlns:a16="http://schemas.microsoft.com/office/drawing/2014/main" id="{3DB58042-A82A-4B06-9456-117FA6B432FC}"/>
                  </a:ext>
                </a:extLst>
              </p:cNvPr>
              <p:cNvSpPr/>
              <p:nvPr/>
            </p:nvSpPr>
            <p:spPr>
              <a:xfrm rot="16200000">
                <a:off x="4874116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3" name="Oval 272">
                <a:extLst>
                  <a:ext uri="{FF2B5EF4-FFF2-40B4-BE49-F238E27FC236}">
                    <a16:creationId xmlns:a16="http://schemas.microsoft.com/office/drawing/2014/main" id="{FAC9A22C-235A-4BE4-8544-536E524C8E90}"/>
                  </a:ext>
                </a:extLst>
              </p:cNvPr>
              <p:cNvSpPr/>
              <p:nvPr/>
            </p:nvSpPr>
            <p:spPr>
              <a:xfrm rot="16200000">
                <a:off x="5114950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4" name="Oval 273">
                <a:extLst>
                  <a:ext uri="{FF2B5EF4-FFF2-40B4-BE49-F238E27FC236}">
                    <a16:creationId xmlns:a16="http://schemas.microsoft.com/office/drawing/2014/main" id="{69762B07-3E94-4D43-A2FC-50B3E6F2EC24}"/>
                  </a:ext>
                </a:extLst>
              </p:cNvPr>
              <p:cNvSpPr/>
              <p:nvPr/>
            </p:nvSpPr>
            <p:spPr>
              <a:xfrm rot="16200000">
                <a:off x="4874116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5" name="Oval 274">
                <a:extLst>
                  <a:ext uri="{FF2B5EF4-FFF2-40B4-BE49-F238E27FC236}">
                    <a16:creationId xmlns:a16="http://schemas.microsoft.com/office/drawing/2014/main" id="{F81F50C2-3BC9-4282-BB24-8A88962D7B58}"/>
                  </a:ext>
                </a:extLst>
              </p:cNvPr>
              <p:cNvSpPr/>
              <p:nvPr/>
            </p:nvSpPr>
            <p:spPr>
              <a:xfrm rot="16200000">
                <a:off x="5114950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6" name="Oval 275">
                <a:extLst>
                  <a:ext uri="{FF2B5EF4-FFF2-40B4-BE49-F238E27FC236}">
                    <a16:creationId xmlns:a16="http://schemas.microsoft.com/office/drawing/2014/main" id="{03903BEE-987A-4857-9956-9280AC0E4E64}"/>
                  </a:ext>
                </a:extLst>
              </p:cNvPr>
              <p:cNvSpPr/>
              <p:nvPr/>
            </p:nvSpPr>
            <p:spPr>
              <a:xfrm rot="16200000">
                <a:off x="4874116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77" name="Oval 276">
                <a:extLst>
                  <a:ext uri="{FF2B5EF4-FFF2-40B4-BE49-F238E27FC236}">
                    <a16:creationId xmlns:a16="http://schemas.microsoft.com/office/drawing/2014/main" id="{7E891DBB-276A-4FC3-93E8-FEE5E55A5E66}"/>
                  </a:ext>
                </a:extLst>
              </p:cNvPr>
              <p:cNvSpPr/>
              <p:nvPr/>
            </p:nvSpPr>
            <p:spPr>
              <a:xfrm rot="16200000">
                <a:off x="5114950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8" name="Oval 277">
                <a:extLst>
                  <a:ext uri="{FF2B5EF4-FFF2-40B4-BE49-F238E27FC236}">
                    <a16:creationId xmlns:a16="http://schemas.microsoft.com/office/drawing/2014/main" id="{09F6E556-02F3-46FA-AD81-229BDA7F5B29}"/>
                  </a:ext>
                </a:extLst>
              </p:cNvPr>
              <p:cNvSpPr/>
              <p:nvPr/>
            </p:nvSpPr>
            <p:spPr>
              <a:xfrm rot="16200000">
                <a:off x="4872893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79" name="Oval 278">
                <a:extLst>
                  <a:ext uri="{FF2B5EF4-FFF2-40B4-BE49-F238E27FC236}">
                    <a16:creationId xmlns:a16="http://schemas.microsoft.com/office/drawing/2014/main" id="{33A722E1-0D22-45E1-AD53-A19467DA016A}"/>
                  </a:ext>
                </a:extLst>
              </p:cNvPr>
              <p:cNvSpPr/>
              <p:nvPr/>
            </p:nvSpPr>
            <p:spPr>
              <a:xfrm rot="16200000">
                <a:off x="5113727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16" name="Group 215">
              <a:extLst>
                <a:ext uri="{FF2B5EF4-FFF2-40B4-BE49-F238E27FC236}">
                  <a16:creationId xmlns:a16="http://schemas.microsoft.com/office/drawing/2014/main" id="{8A0860A0-7F01-46A0-B677-EC4E1A285A46}"/>
                </a:ext>
              </a:extLst>
            </p:cNvPr>
            <p:cNvGrpSpPr/>
            <p:nvPr/>
          </p:nvGrpSpPr>
          <p:grpSpPr>
            <a:xfrm>
              <a:off x="6141055" y="3480548"/>
              <a:ext cx="576000" cy="1188000"/>
              <a:chOff x="4781548" y="3465775"/>
              <a:chExt cx="576000" cy="1188000"/>
            </a:xfrm>
          </p:grpSpPr>
          <p:pic>
            <p:nvPicPr>
              <p:cNvPr id="217" name="Picture 216">
                <a:extLst>
                  <a:ext uri="{FF2B5EF4-FFF2-40B4-BE49-F238E27FC236}">
                    <a16:creationId xmlns:a16="http://schemas.microsoft.com/office/drawing/2014/main" id="{5BE91A51-7118-46C0-A904-21958C25040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6200000">
                <a:off x="4475548" y="3771775"/>
                <a:ext cx="1188000" cy="576000"/>
              </a:xfrm>
              <a:prstGeom prst="rect">
                <a:avLst/>
              </a:prstGeom>
            </p:spPr>
          </p:pic>
          <p:sp>
            <p:nvSpPr>
              <p:cNvPr id="218" name="Oval 217">
                <a:extLst>
                  <a:ext uri="{FF2B5EF4-FFF2-40B4-BE49-F238E27FC236}">
                    <a16:creationId xmlns:a16="http://schemas.microsoft.com/office/drawing/2014/main" id="{E643F268-19D0-42F2-9222-0EF7CB6395E0}"/>
                  </a:ext>
                </a:extLst>
              </p:cNvPr>
              <p:cNvSpPr/>
              <p:nvPr/>
            </p:nvSpPr>
            <p:spPr>
              <a:xfrm rot="16200000">
                <a:off x="4874116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9" name="Oval 218">
                <a:extLst>
                  <a:ext uri="{FF2B5EF4-FFF2-40B4-BE49-F238E27FC236}">
                    <a16:creationId xmlns:a16="http://schemas.microsoft.com/office/drawing/2014/main" id="{E454249A-2E60-4378-8FFC-4D5F99F2E442}"/>
                  </a:ext>
                </a:extLst>
              </p:cNvPr>
              <p:cNvSpPr/>
              <p:nvPr/>
            </p:nvSpPr>
            <p:spPr>
              <a:xfrm rot="16200000">
                <a:off x="5114950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20" name="Oval 219">
                <a:extLst>
                  <a:ext uri="{FF2B5EF4-FFF2-40B4-BE49-F238E27FC236}">
                    <a16:creationId xmlns:a16="http://schemas.microsoft.com/office/drawing/2014/main" id="{716248F6-4E3D-4018-BFEE-AEBBB453FF61}"/>
                  </a:ext>
                </a:extLst>
              </p:cNvPr>
              <p:cNvSpPr/>
              <p:nvPr/>
            </p:nvSpPr>
            <p:spPr>
              <a:xfrm rot="16200000">
                <a:off x="4874116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1" name="Oval 220">
                <a:extLst>
                  <a:ext uri="{FF2B5EF4-FFF2-40B4-BE49-F238E27FC236}">
                    <a16:creationId xmlns:a16="http://schemas.microsoft.com/office/drawing/2014/main" id="{0BFF7DAB-F358-4220-969E-7735F2467357}"/>
                  </a:ext>
                </a:extLst>
              </p:cNvPr>
              <p:cNvSpPr/>
              <p:nvPr/>
            </p:nvSpPr>
            <p:spPr>
              <a:xfrm rot="16200000">
                <a:off x="5114950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2" name="Oval 221">
                <a:extLst>
                  <a:ext uri="{FF2B5EF4-FFF2-40B4-BE49-F238E27FC236}">
                    <a16:creationId xmlns:a16="http://schemas.microsoft.com/office/drawing/2014/main" id="{895AB173-80F6-414A-B1EE-F2A4CC6BC941}"/>
                  </a:ext>
                </a:extLst>
              </p:cNvPr>
              <p:cNvSpPr/>
              <p:nvPr/>
            </p:nvSpPr>
            <p:spPr>
              <a:xfrm rot="16200000">
                <a:off x="4874116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3" name="Oval 222">
                <a:extLst>
                  <a:ext uri="{FF2B5EF4-FFF2-40B4-BE49-F238E27FC236}">
                    <a16:creationId xmlns:a16="http://schemas.microsoft.com/office/drawing/2014/main" id="{2DA8400C-2539-4959-BB9B-973F2166E52E}"/>
                  </a:ext>
                </a:extLst>
              </p:cNvPr>
              <p:cNvSpPr/>
              <p:nvPr/>
            </p:nvSpPr>
            <p:spPr>
              <a:xfrm rot="16200000">
                <a:off x="5114950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4" name="Oval 223">
                <a:extLst>
                  <a:ext uri="{FF2B5EF4-FFF2-40B4-BE49-F238E27FC236}">
                    <a16:creationId xmlns:a16="http://schemas.microsoft.com/office/drawing/2014/main" id="{75B4D981-502F-4495-BF29-D52A1877B4F4}"/>
                  </a:ext>
                </a:extLst>
              </p:cNvPr>
              <p:cNvSpPr/>
              <p:nvPr/>
            </p:nvSpPr>
            <p:spPr>
              <a:xfrm rot="16200000">
                <a:off x="4874116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30" name="Oval 229">
                <a:extLst>
                  <a:ext uri="{FF2B5EF4-FFF2-40B4-BE49-F238E27FC236}">
                    <a16:creationId xmlns:a16="http://schemas.microsoft.com/office/drawing/2014/main" id="{4EA698C9-F757-40A8-8FBC-2BBC2A7678A1}"/>
                  </a:ext>
                </a:extLst>
              </p:cNvPr>
              <p:cNvSpPr/>
              <p:nvPr/>
            </p:nvSpPr>
            <p:spPr>
              <a:xfrm rot="16200000">
                <a:off x="4872893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FBB4D482-0461-4278-A4DF-5F19AE28A89B}"/>
              </a:ext>
            </a:extLst>
          </p:cNvPr>
          <p:cNvGrpSpPr/>
          <p:nvPr/>
        </p:nvGrpSpPr>
        <p:grpSpPr>
          <a:xfrm>
            <a:off x="5165138" y="1931234"/>
            <a:ext cx="1220391" cy="1188000"/>
            <a:chOff x="5205591" y="1931234"/>
            <a:chExt cx="1220391" cy="1188000"/>
          </a:xfrm>
        </p:grpSpPr>
        <p:grpSp>
          <p:nvGrpSpPr>
            <p:cNvPr id="300" name="Group 299">
              <a:extLst>
                <a:ext uri="{FF2B5EF4-FFF2-40B4-BE49-F238E27FC236}">
                  <a16:creationId xmlns:a16="http://schemas.microsoft.com/office/drawing/2014/main" id="{6E15250E-9760-4C97-961D-120C765AA146}"/>
                </a:ext>
              </a:extLst>
            </p:cNvPr>
            <p:cNvGrpSpPr/>
            <p:nvPr/>
          </p:nvGrpSpPr>
          <p:grpSpPr>
            <a:xfrm>
              <a:off x="5205591" y="1931234"/>
              <a:ext cx="576000" cy="1188000"/>
              <a:chOff x="4781548" y="3465775"/>
              <a:chExt cx="576000" cy="1188000"/>
            </a:xfrm>
          </p:grpSpPr>
          <p:pic>
            <p:nvPicPr>
              <p:cNvPr id="323" name="Picture 322">
                <a:extLst>
                  <a:ext uri="{FF2B5EF4-FFF2-40B4-BE49-F238E27FC236}">
                    <a16:creationId xmlns:a16="http://schemas.microsoft.com/office/drawing/2014/main" id="{7272D4D1-D9C7-47B2-9D39-C056B53082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6200000">
                <a:off x="4475548" y="3771775"/>
                <a:ext cx="1188000" cy="576000"/>
              </a:xfrm>
              <a:prstGeom prst="rect">
                <a:avLst/>
              </a:prstGeom>
            </p:spPr>
          </p:pic>
          <p:sp>
            <p:nvSpPr>
              <p:cNvPr id="324" name="Oval 323">
                <a:extLst>
                  <a:ext uri="{FF2B5EF4-FFF2-40B4-BE49-F238E27FC236}">
                    <a16:creationId xmlns:a16="http://schemas.microsoft.com/office/drawing/2014/main" id="{884DC0CB-3C3B-4DC0-B08E-EE8BB2E57737}"/>
                  </a:ext>
                </a:extLst>
              </p:cNvPr>
              <p:cNvSpPr/>
              <p:nvPr/>
            </p:nvSpPr>
            <p:spPr>
              <a:xfrm rot="16200000">
                <a:off x="4874116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5" name="Oval 324">
                <a:extLst>
                  <a:ext uri="{FF2B5EF4-FFF2-40B4-BE49-F238E27FC236}">
                    <a16:creationId xmlns:a16="http://schemas.microsoft.com/office/drawing/2014/main" id="{24535BFF-B6EF-4FE6-AB7E-005D56DD8D64}"/>
                  </a:ext>
                </a:extLst>
              </p:cNvPr>
              <p:cNvSpPr/>
              <p:nvPr/>
            </p:nvSpPr>
            <p:spPr>
              <a:xfrm rot="16200000">
                <a:off x="5114950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26" name="Oval 325">
                <a:extLst>
                  <a:ext uri="{FF2B5EF4-FFF2-40B4-BE49-F238E27FC236}">
                    <a16:creationId xmlns:a16="http://schemas.microsoft.com/office/drawing/2014/main" id="{2DF03423-E654-48E0-B2E3-E69F87D9BB39}"/>
                  </a:ext>
                </a:extLst>
              </p:cNvPr>
              <p:cNvSpPr/>
              <p:nvPr/>
            </p:nvSpPr>
            <p:spPr>
              <a:xfrm rot="16200000">
                <a:off x="4874116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7" name="Oval 326">
                <a:extLst>
                  <a:ext uri="{FF2B5EF4-FFF2-40B4-BE49-F238E27FC236}">
                    <a16:creationId xmlns:a16="http://schemas.microsoft.com/office/drawing/2014/main" id="{8BBAF1F7-D6F3-454E-BC54-F4A90A4B26F6}"/>
                  </a:ext>
                </a:extLst>
              </p:cNvPr>
              <p:cNvSpPr/>
              <p:nvPr/>
            </p:nvSpPr>
            <p:spPr>
              <a:xfrm rot="16200000">
                <a:off x="5114950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8" name="Oval 327">
                <a:extLst>
                  <a:ext uri="{FF2B5EF4-FFF2-40B4-BE49-F238E27FC236}">
                    <a16:creationId xmlns:a16="http://schemas.microsoft.com/office/drawing/2014/main" id="{C14B8339-F556-4F0D-A73C-C9CF97E6BD2C}"/>
                  </a:ext>
                </a:extLst>
              </p:cNvPr>
              <p:cNvSpPr/>
              <p:nvPr/>
            </p:nvSpPr>
            <p:spPr>
              <a:xfrm rot="16200000">
                <a:off x="4874116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9" name="Oval 328">
                <a:extLst>
                  <a:ext uri="{FF2B5EF4-FFF2-40B4-BE49-F238E27FC236}">
                    <a16:creationId xmlns:a16="http://schemas.microsoft.com/office/drawing/2014/main" id="{D9C1E272-A0A1-4E60-8CDD-87D7DFF6BDE8}"/>
                  </a:ext>
                </a:extLst>
              </p:cNvPr>
              <p:cNvSpPr/>
              <p:nvPr/>
            </p:nvSpPr>
            <p:spPr>
              <a:xfrm rot="16200000">
                <a:off x="5114950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0" name="Oval 329">
                <a:extLst>
                  <a:ext uri="{FF2B5EF4-FFF2-40B4-BE49-F238E27FC236}">
                    <a16:creationId xmlns:a16="http://schemas.microsoft.com/office/drawing/2014/main" id="{06472997-78CD-4E4A-AA28-29E78412D87A}"/>
                  </a:ext>
                </a:extLst>
              </p:cNvPr>
              <p:cNvSpPr/>
              <p:nvPr/>
            </p:nvSpPr>
            <p:spPr>
              <a:xfrm rot="16200000">
                <a:off x="4874116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31" name="Oval 330">
                <a:extLst>
                  <a:ext uri="{FF2B5EF4-FFF2-40B4-BE49-F238E27FC236}">
                    <a16:creationId xmlns:a16="http://schemas.microsoft.com/office/drawing/2014/main" id="{1C65751F-7A60-43F3-8C49-89F65AD6D3A7}"/>
                  </a:ext>
                </a:extLst>
              </p:cNvPr>
              <p:cNvSpPr/>
              <p:nvPr/>
            </p:nvSpPr>
            <p:spPr>
              <a:xfrm rot="16200000">
                <a:off x="5114950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2" name="Oval 331">
                <a:extLst>
                  <a:ext uri="{FF2B5EF4-FFF2-40B4-BE49-F238E27FC236}">
                    <a16:creationId xmlns:a16="http://schemas.microsoft.com/office/drawing/2014/main" id="{9F24ABC5-DA2E-485C-BEE3-0869E6F52BEC}"/>
                  </a:ext>
                </a:extLst>
              </p:cNvPr>
              <p:cNvSpPr/>
              <p:nvPr/>
            </p:nvSpPr>
            <p:spPr>
              <a:xfrm rot="16200000">
                <a:off x="4872893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33" name="Oval 332">
                <a:extLst>
                  <a:ext uri="{FF2B5EF4-FFF2-40B4-BE49-F238E27FC236}">
                    <a16:creationId xmlns:a16="http://schemas.microsoft.com/office/drawing/2014/main" id="{1CFE65BF-7E6E-410E-8FA8-AEC4B4C86433}"/>
                  </a:ext>
                </a:extLst>
              </p:cNvPr>
              <p:cNvSpPr/>
              <p:nvPr/>
            </p:nvSpPr>
            <p:spPr>
              <a:xfrm rot="16200000">
                <a:off x="5113727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01" name="Group 300">
              <a:extLst>
                <a:ext uri="{FF2B5EF4-FFF2-40B4-BE49-F238E27FC236}">
                  <a16:creationId xmlns:a16="http://schemas.microsoft.com/office/drawing/2014/main" id="{E342D097-8DCF-4944-9587-B6720457DEA1}"/>
                </a:ext>
              </a:extLst>
            </p:cNvPr>
            <p:cNvGrpSpPr/>
            <p:nvPr/>
          </p:nvGrpSpPr>
          <p:grpSpPr>
            <a:xfrm>
              <a:off x="5849982" y="1931234"/>
              <a:ext cx="576000" cy="1188000"/>
              <a:chOff x="4781548" y="3465775"/>
              <a:chExt cx="576000" cy="1188000"/>
            </a:xfrm>
          </p:grpSpPr>
          <p:pic>
            <p:nvPicPr>
              <p:cNvPr id="312" name="Picture 311">
                <a:extLst>
                  <a:ext uri="{FF2B5EF4-FFF2-40B4-BE49-F238E27FC236}">
                    <a16:creationId xmlns:a16="http://schemas.microsoft.com/office/drawing/2014/main" id="{64439F2D-C5B4-4491-A934-84B3AA86C31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6200000">
                <a:off x="4475548" y="3771775"/>
                <a:ext cx="1188000" cy="576000"/>
              </a:xfrm>
              <a:prstGeom prst="rect">
                <a:avLst/>
              </a:prstGeom>
            </p:spPr>
          </p:pic>
          <p:sp>
            <p:nvSpPr>
              <p:cNvPr id="313" name="Oval 312">
                <a:extLst>
                  <a:ext uri="{FF2B5EF4-FFF2-40B4-BE49-F238E27FC236}">
                    <a16:creationId xmlns:a16="http://schemas.microsoft.com/office/drawing/2014/main" id="{7EACCBC8-1BA9-4EB0-A616-546BBB834EA4}"/>
                  </a:ext>
                </a:extLst>
              </p:cNvPr>
              <p:cNvSpPr/>
              <p:nvPr/>
            </p:nvSpPr>
            <p:spPr>
              <a:xfrm rot="16200000">
                <a:off x="4874116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5" name="Oval 314">
                <a:extLst>
                  <a:ext uri="{FF2B5EF4-FFF2-40B4-BE49-F238E27FC236}">
                    <a16:creationId xmlns:a16="http://schemas.microsoft.com/office/drawing/2014/main" id="{4F2598F8-68A4-47C0-B381-9BE81274526F}"/>
                  </a:ext>
                </a:extLst>
              </p:cNvPr>
              <p:cNvSpPr/>
              <p:nvPr/>
            </p:nvSpPr>
            <p:spPr>
              <a:xfrm rot="16200000">
                <a:off x="4874116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7" name="Oval 316">
                <a:extLst>
                  <a:ext uri="{FF2B5EF4-FFF2-40B4-BE49-F238E27FC236}">
                    <a16:creationId xmlns:a16="http://schemas.microsoft.com/office/drawing/2014/main" id="{0760AF4A-A413-4525-B64D-FDF8DC229630}"/>
                  </a:ext>
                </a:extLst>
              </p:cNvPr>
              <p:cNvSpPr/>
              <p:nvPr/>
            </p:nvSpPr>
            <p:spPr>
              <a:xfrm rot="16200000">
                <a:off x="4874116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9" name="Oval 318">
                <a:extLst>
                  <a:ext uri="{FF2B5EF4-FFF2-40B4-BE49-F238E27FC236}">
                    <a16:creationId xmlns:a16="http://schemas.microsoft.com/office/drawing/2014/main" id="{4A7484EE-02E1-4F19-A501-AACAAAFA526A}"/>
                  </a:ext>
                </a:extLst>
              </p:cNvPr>
              <p:cNvSpPr/>
              <p:nvPr/>
            </p:nvSpPr>
            <p:spPr>
              <a:xfrm rot="16200000">
                <a:off x="4874116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21" name="Oval 320">
                <a:extLst>
                  <a:ext uri="{FF2B5EF4-FFF2-40B4-BE49-F238E27FC236}">
                    <a16:creationId xmlns:a16="http://schemas.microsoft.com/office/drawing/2014/main" id="{B07C872D-4061-48EC-94F1-963920C32C00}"/>
                  </a:ext>
                </a:extLst>
              </p:cNvPr>
              <p:cNvSpPr/>
              <p:nvPr/>
            </p:nvSpPr>
            <p:spPr>
              <a:xfrm rot="16200000">
                <a:off x="4872893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5C252B8E-183F-4977-B4BD-A40A87AED4AB}"/>
              </a:ext>
            </a:extLst>
          </p:cNvPr>
          <p:cNvGrpSpPr/>
          <p:nvPr/>
        </p:nvGrpSpPr>
        <p:grpSpPr>
          <a:xfrm>
            <a:off x="610571" y="5155763"/>
            <a:ext cx="1220391" cy="1188000"/>
            <a:chOff x="691473" y="5162618"/>
            <a:chExt cx="1220391" cy="1188000"/>
          </a:xfrm>
        </p:grpSpPr>
        <p:grpSp>
          <p:nvGrpSpPr>
            <p:cNvPr id="335" name="Group 334">
              <a:extLst>
                <a:ext uri="{FF2B5EF4-FFF2-40B4-BE49-F238E27FC236}">
                  <a16:creationId xmlns:a16="http://schemas.microsoft.com/office/drawing/2014/main" id="{E1DA9E0A-29D3-4882-8510-3611B96EDDDE}"/>
                </a:ext>
              </a:extLst>
            </p:cNvPr>
            <p:cNvGrpSpPr/>
            <p:nvPr/>
          </p:nvGrpSpPr>
          <p:grpSpPr>
            <a:xfrm>
              <a:off x="691473" y="5162618"/>
              <a:ext cx="576000" cy="1188000"/>
              <a:chOff x="4781548" y="3465775"/>
              <a:chExt cx="576000" cy="1188000"/>
            </a:xfrm>
          </p:grpSpPr>
          <p:pic>
            <p:nvPicPr>
              <p:cNvPr id="343" name="Picture 342">
                <a:extLst>
                  <a:ext uri="{FF2B5EF4-FFF2-40B4-BE49-F238E27FC236}">
                    <a16:creationId xmlns:a16="http://schemas.microsoft.com/office/drawing/2014/main" id="{366E5FD1-1291-4080-8484-9259FF16C3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6200000">
                <a:off x="4475548" y="3771775"/>
                <a:ext cx="1188000" cy="576000"/>
              </a:xfrm>
              <a:prstGeom prst="rect">
                <a:avLst/>
              </a:prstGeom>
            </p:spPr>
          </p:pic>
          <p:sp>
            <p:nvSpPr>
              <p:cNvPr id="344" name="Oval 343">
                <a:extLst>
                  <a:ext uri="{FF2B5EF4-FFF2-40B4-BE49-F238E27FC236}">
                    <a16:creationId xmlns:a16="http://schemas.microsoft.com/office/drawing/2014/main" id="{D2F8481A-745D-42BC-AED8-11D9CC5C2209}"/>
                  </a:ext>
                </a:extLst>
              </p:cNvPr>
              <p:cNvSpPr/>
              <p:nvPr/>
            </p:nvSpPr>
            <p:spPr>
              <a:xfrm rot="16200000">
                <a:off x="4874116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5" name="Oval 344">
                <a:extLst>
                  <a:ext uri="{FF2B5EF4-FFF2-40B4-BE49-F238E27FC236}">
                    <a16:creationId xmlns:a16="http://schemas.microsoft.com/office/drawing/2014/main" id="{AC50523A-F8BA-4DC6-A7CA-B34CB05114F1}"/>
                  </a:ext>
                </a:extLst>
              </p:cNvPr>
              <p:cNvSpPr/>
              <p:nvPr/>
            </p:nvSpPr>
            <p:spPr>
              <a:xfrm rot="16200000">
                <a:off x="5114950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46" name="Oval 345">
                <a:extLst>
                  <a:ext uri="{FF2B5EF4-FFF2-40B4-BE49-F238E27FC236}">
                    <a16:creationId xmlns:a16="http://schemas.microsoft.com/office/drawing/2014/main" id="{26D4316D-D42A-4721-ABA8-806D88F8BC20}"/>
                  </a:ext>
                </a:extLst>
              </p:cNvPr>
              <p:cNvSpPr/>
              <p:nvPr/>
            </p:nvSpPr>
            <p:spPr>
              <a:xfrm rot="16200000">
                <a:off x="4874116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7" name="Oval 346">
                <a:extLst>
                  <a:ext uri="{FF2B5EF4-FFF2-40B4-BE49-F238E27FC236}">
                    <a16:creationId xmlns:a16="http://schemas.microsoft.com/office/drawing/2014/main" id="{B5CAE76A-CC4C-446D-8585-D1CE182EFC21}"/>
                  </a:ext>
                </a:extLst>
              </p:cNvPr>
              <p:cNvSpPr/>
              <p:nvPr/>
            </p:nvSpPr>
            <p:spPr>
              <a:xfrm rot="16200000">
                <a:off x="5114950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8" name="Oval 347">
                <a:extLst>
                  <a:ext uri="{FF2B5EF4-FFF2-40B4-BE49-F238E27FC236}">
                    <a16:creationId xmlns:a16="http://schemas.microsoft.com/office/drawing/2014/main" id="{60ED62DC-1A76-49F8-ADD2-2E191326AE47}"/>
                  </a:ext>
                </a:extLst>
              </p:cNvPr>
              <p:cNvSpPr/>
              <p:nvPr/>
            </p:nvSpPr>
            <p:spPr>
              <a:xfrm rot="16200000">
                <a:off x="4874116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9" name="Oval 348">
                <a:extLst>
                  <a:ext uri="{FF2B5EF4-FFF2-40B4-BE49-F238E27FC236}">
                    <a16:creationId xmlns:a16="http://schemas.microsoft.com/office/drawing/2014/main" id="{11B49282-921A-4499-ADBE-A6E00F8ADD28}"/>
                  </a:ext>
                </a:extLst>
              </p:cNvPr>
              <p:cNvSpPr/>
              <p:nvPr/>
            </p:nvSpPr>
            <p:spPr>
              <a:xfrm rot="16200000">
                <a:off x="5114950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0" name="Oval 349">
                <a:extLst>
                  <a:ext uri="{FF2B5EF4-FFF2-40B4-BE49-F238E27FC236}">
                    <a16:creationId xmlns:a16="http://schemas.microsoft.com/office/drawing/2014/main" id="{C6993133-3199-4A8B-ADC1-828E215599F3}"/>
                  </a:ext>
                </a:extLst>
              </p:cNvPr>
              <p:cNvSpPr/>
              <p:nvPr/>
            </p:nvSpPr>
            <p:spPr>
              <a:xfrm rot="16200000">
                <a:off x="4874116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51" name="Oval 350">
                <a:extLst>
                  <a:ext uri="{FF2B5EF4-FFF2-40B4-BE49-F238E27FC236}">
                    <a16:creationId xmlns:a16="http://schemas.microsoft.com/office/drawing/2014/main" id="{A62FD61D-8055-41DB-A3B9-B52CB6D6590E}"/>
                  </a:ext>
                </a:extLst>
              </p:cNvPr>
              <p:cNvSpPr/>
              <p:nvPr/>
            </p:nvSpPr>
            <p:spPr>
              <a:xfrm rot="16200000">
                <a:off x="5114950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52" name="Oval 351">
                <a:extLst>
                  <a:ext uri="{FF2B5EF4-FFF2-40B4-BE49-F238E27FC236}">
                    <a16:creationId xmlns:a16="http://schemas.microsoft.com/office/drawing/2014/main" id="{5D3C4135-34E7-4FD0-9A99-28B9DC894C1B}"/>
                  </a:ext>
                </a:extLst>
              </p:cNvPr>
              <p:cNvSpPr/>
              <p:nvPr/>
            </p:nvSpPr>
            <p:spPr>
              <a:xfrm rot="16200000">
                <a:off x="4872893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53" name="Oval 352">
                <a:extLst>
                  <a:ext uri="{FF2B5EF4-FFF2-40B4-BE49-F238E27FC236}">
                    <a16:creationId xmlns:a16="http://schemas.microsoft.com/office/drawing/2014/main" id="{FF05331E-4AA6-46CF-8D26-0AE42EC5FC5E}"/>
                  </a:ext>
                </a:extLst>
              </p:cNvPr>
              <p:cNvSpPr/>
              <p:nvPr/>
            </p:nvSpPr>
            <p:spPr>
              <a:xfrm rot="16200000">
                <a:off x="5113727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336" name="Group 335">
              <a:extLst>
                <a:ext uri="{FF2B5EF4-FFF2-40B4-BE49-F238E27FC236}">
                  <a16:creationId xmlns:a16="http://schemas.microsoft.com/office/drawing/2014/main" id="{921D3323-0B4D-481B-AD85-2DCAD9EA4A37}"/>
                </a:ext>
              </a:extLst>
            </p:cNvPr>
            <p:cNvGrpSpPr/>
            <p:nvPr/>
          </p:nvGrpSpPr>
          <p:grpSpPr>
            <a:xfrm>
              <a:off x="1335864" y="5162618"/>
              <a:ext cx="576000" cy="1188000"/>
              <a:chOff x="4781548" y="3465775"/>
              <a:chExt cx="576000" cy="1188000"/>
            </a:xfrm>
          </p:grpSpPr>
          <p:pic>
            <p:nvPicPr>
              <p:cNvPr id="337" name="Picture 336">
                <a:extLst>
                  <a:ext uri="{FF2B5EF4-FFF2-40B4-BE49-F238E27FC236}">
                    <a16:creationId xmlns:a16="http://schemas.microsoft.com/office/drawing/2014/main" id="{932148A3-E1EC-4EA6-B9C1-89B3966492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6200000">
                <a:off x="4475548" y="3771775"/>
                <a:ext cx="1188000" cy="576000"/>
              </a:xfrm>
              <a:prstGeom prst="rect">
                <a:avLst/>
              </a:prstGeom>
            </p:spPr>
          </p:pic>
          <p:sp>
            <p:nvSpPr>
              <p:cNvPr id="338" name="Oval 337">
                <a:extLst>
                  <a:ext uri="{FF2B5EF4-FFF2-40B4-BE49-F238E27FC236}">
                    <a16:creationId xmlns:a16="http://schemas.microsoft.com/office/drawing/2014/main" id="{5E3B983A-BE07-46E7-93FA-6A805D18305A}"/>
                  </a:ext>
                </a:extLst>
              </p:cNvPr>
              <p:cNvSpPr/>
              <p:nvPr/>
            </p:nvSpPr>
            <p:spPr>
              <a:xfrm rot="16200000">
                <a:off x="4874116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9" name="Oval 338">
                <a:extLst>
                  <a:ext uri="{FF2B5EF4-FFF2-40B4-BE49-F238E27FC236}">
                    <a16:creationId xmlns:a16="http://schemas.microsoft.com/office/drawing/2014/main" id="{37C2BA0C-D64A-4B62-BD12-3E92E2E2D73B}"/>
                  </a:ext>
                </a:extLst>
              </p:cNvPr>
              <p:cNvSpPr/>
              <p:nvPr/>
            </p:nvSpPr>
            <p:spPr>
              <a:xfrm rot="16200000">
                <a:off x="4874116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0" name="Oval 339">
                <a:extLst>
                  <a:ext uri="{FF2B5EF4-FFF2-40B4-BE49-F238E27FC236}">
                    <a16:creationId xmlns:a16="http://schemas.microsoft.com/office/drawing/2014/main" id="{71A73C9F-FB5A-4424-8935-6D7A9DCAA979}"/>
                  </a:ext>
                </a:extLst>
              </p:cNvPr>
              <p:cNvSpPr/>
              <p:nvPr/>
            </p:nvSpPr>
            <p:spPr>
              <a:xfrm rot="16200000">
                <a:off x="4874116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1" name="Oval 340">
                <a:extLst>
                  <a:ext uri="{FF2B5EF4-FFF2-40B4-BE49-F238E27FC236}">
                    <a16:creationId xmlns:a16="http://schemas.microsoft.com/office/drawing/2014/main" id="{E7B33EEE-A1B2-475D-B508-9C59FD1C4857}"/>
                  </a:ext>
                </a:extLst>
              </p:cNvPr>
              <p:cNvSpPr/>
              <p:nvPr/>
            </p:nvSpPr>
            <p:spPr>
              <a:xfrm rot="16200000">
                <a:off x="4874116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342" name="Oval 341">
                <a:extLst>
                  <a:ext uri="{FF2B5EF4-FFF2-40B4-BE49-F238E27FC236}">
                    <a16:creationId xmlns:a16="http://schemas.microsoft.com/office/drawing/2014/main" id="{E8341B96-340C-47C3-B9D9-051ADECCAF92}"/>
                  </a:ext>
                </a:extLst>
              </p:cNvPr>
              <p:cNvSpPr/>
              <p:nvPr/>
            </p:nvSpPr>
            <p:spPr>
              <a:xfrm rot="16200000">
                <a:off x="4872893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</p:grp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FFB4DE9-F37B-5C4D-9AE8-EA0703A6E81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6280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653"/>
    </mc:Choice>
    <mc:Fallback xmlns="">
      <p:transition spd="slow" advTm="516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7" grpId="0"/>
      <p:bldP spid="18" grpId="0"/>
      <p:bldP spid="154" grpId="0"/>
      <p:bldP spid="15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Rounded Rectangle 117">
            <a:extLst>
              <a:ext uri="{FF2B5EF4-FFF2-40B4-BE49-F238E27FC236}">
                <a16:creationId xmlns:a16="http://schemas.microsoft.com/office/drawing/2014/main" id="{903A3B12-1CED-A24F-A985-F0CF9D596AE9}"/>
              </a:ext>
            </a:extLst>
          </p:cNvPr>
          <p:cNvSpPr/>
          <p:nvPr/>
        </p:nvSpPr>
        <p:spPr>
          <a:xfrm>
            <a:off x="106017" y="269752"/>
            <a:ext cx="11926957" cy="6409343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DC80D724-3BAF-444A-9848-1951878EE8EE}"/>
              </a:ext>
            </a:extLst>
          </p:cNvPr>
          <p:cNvSpPr txBox="1"/>
          <p:nvPr/>
        </p:nvSpPr>
        <p:spPr>
          <a:xfrm>
            <a:off x="2880057" y="438814"/>
            <a:ext cx="73901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representations show the number 23?</a:t>
            </a:r>
          </a:p>
        </p:txBody>
      </p:sp>
      <p:pic>
        <p:nvPicPr>
          <p:cNvPr id="193" name="Picture 192">
            <a:extLst>
              <a:ext uri="{FF2B5EF4-FFF2-40B4-BE49-F238E27FC236}">
                <a16:creationId xmlns:a16="http://schemas.microsoft.com/office/drawing/2014/main" id="{55101A83-2C0D-4096-BF5B-B951A1A0C15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155" y="1085321"/>
            <a:ext cx="3750906" cy="2572050"/>
          </a:xfrm>
          <a:prstGeom prst="rect">
            <a:avLst/>
          </a:prstGeom>
        </p:spPr>
      </p:pic>
      <p:pic>
        <p:nvPicPr>
          <p:cNvPr id="196" name="Picture 195">
            <a:extLst>
              <a:ext uri="{FF2B5EF4-FFF2-40B4-BE49-F238E27FC236}">
                <a16:creationId xmlns:a16="http://schemas.microsoft.com/office/drawing/2014/main" id="{3C47BF79-0144-49ED-9B00-86A7B5BB69C0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5395" y="1085321"/>
            <a:ext cx="3750906" cy="2572050"/>
          </a:xfrm>
          <a:prstGeom prst="rect">
            <a:avLst/>
          </a:prstGeom>
        </p:spPr>
      </p:pic>
      <p:pic>
        <p:nvPicPr>
          <p:cNvPr id="197" name="Picture 196">
            <a:extLst>
              <a:ext uri="{FF2B5EF4-FFF2-40B4-BE49-F238E27FC236}">
                <a16:creationId xmlns:a16="http://schemas.microsoft.com/office/drawing/2014/main" id="{A805E75C-440F-4DB3-BD40-776FC4FF8C5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155" y="3747411"/>
            <a:ext cx="3750906" cy="2572050"/>
          </a:xfrm>
          <a:prstGeom prst="rect">
            <a:avLst/>
          </a:prstGeom>
        </p:spPr>
      </p:pic>
      <p:pic>
        <p:nvPicPr>
          <p:cNvPr id="198" name="Picture 197">
            <a:extLst>
              <a:ext uri="{FF2B5EF4-FFF2-40B4-BE49-F238E27FC236}">
                <a16:creationId xmlns:a16="http://schemas.microsoft.com/office/drawing/2014/main" id="{199F4284-7937-487B-8029-DD16C3535C29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5395" y="3747411"/>
            <a:ext cx="3750906" cy="2572050"/>
          </a:xfrm>
          <a:prstGeom prst="rect">
            <a:avLst/>
          </a:prstGeom>
        </p:spPr>
      </p:pic>
      <p:pic>
        <p:nvPicPr>
          <p:cNvPr id="199" name="Picture 198">
            <a:extLst>
              <a:ext uri="{FF2B5EF4-FFF2-40B4-BE49-F238E27FC236}">
                <a16:creationId xmlns:a16="http://schemas.microsoft.com/office/drawing/2014/main" id="{E38BCE5A-9021-4AB6-9101-3A7637C9E4E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1735" y="1085321"/>
            <a:ext cx="3750906" cy="2572050"/>
          </a:xfrm>
          <a:prstGeom prst="rect">
            <a:avLst/>
          </a:prstGeom>
        </p:spPr>
      </p:pic>
      <p:pic>
        <p:nvPicPr>
          <p:cNvPr id="200" name="Picture 199">
            <a:extLst>
              <a:ext uri="{FF2B5EF4-FFF2-40B4-BE49-F238E27FC236}">
                <a16:creationId xmlns:a16="http://schemas.microsoft.com/office/drawing/2014/main" id="{0B9CCD5C-3101-44AC-9AC5-B23E22A76994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1735" y="3747411"/>
            <a:ext cx="3750906" cy="2572050"/>
          </a:xfrm>
          <a:prstGeom prst="rect">
            <a:avLst/>
          </a:prstGeom>
        </p:spPr>
      </p:pic>
      <p:grpSp>
        <p:nvGrpSpPr>
          <p:cNvPr id="213" name="Group 212">
            <a:extLst>
              <a:ext uri="{FF2B5EF4-FFF2-40B4-BE49-F238E27FC236}">
                <a16:creationId xmlns:a16="http://schemas.microsoft.com/office/drawing/2014/main" id="{1D409529-DB57-4F83-9281-06FE186B84C7}"/>
              </a:ext>
            </a:extLst>
          </p:cNvPr>
          <p:cNvGrpSpPr/>
          <p:nvPr/>
        </p:nvGrpSpPr>
        <p:grpSpPr>
          <a:xfrm>
            <a:off x="9391379" y="4230230"/>
            <a:ext cx="1191617" cy="1606411"/>
            <a:chOff x="8015509" y="3921434"/>
            <a:chExt cx="1191617" cy="1606411"/>
          </a:xfrm>
        </p:grpSpPr>
        <p:grpSp>
          <p:nvGrpSpPr>
            <p:cNvPr id="259" name="Group 258">
              <a:extLst>
                <a:ext uri="{FF2B5EF4-FFF2-40B4-BE49-F238E27FC236}">
                  <a16:creationId xmlns:a16="http://schemas.microsoft.com/office/drawing/2014/main" id="{D96547D9-4105-4554-B0A8-6460E1CBAA85}"/>
                </a:ext>
              </a:extLst>
            </p:cNvPr>
            <p:cNvGrpSpPr/>
            <p:nvPr/>
          </p:nvGrpSpPr>
          <p:grpSpPr>
            <a:xfrm>
              <a:off x="8015509" y="3921434"/>
              <a:ext cx="1186987" cy="556848"/>
              <a:chOff x="10608903" y="2806532"/>
              <a:chExt cx="697255" cy="247441"/>
            </a:xfrm>
          </p:grpSpPr>
          <p:pic>
            <p:nvPicPr>
              <p:cNvPr id="275" name="Picture 274">
                <a:extLst>
                  <a:ext uri="{FF2B5EF4-FFF2-40B4-BE49-F238E27FC236}">
                    <a16:creationId xmlns:a16="http://schemas.microsoft.com/office/drawing/2014/main" id="{E15B7FC3-4E30-4884-9C92-AF646056AB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08903" y="2917450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276" name="Picture 275">
                <a:extLst>
                  <a:ext uri="{FF2B5EF4-FFF2-40B4-BE49-F238E27FC236}">
                    <a16:creationId xmlns:a16="http://schemas.microsoft.com/office/drawing/2014/main" id="{A2BD4680-CF59-442A-823F-E38F7A9047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9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43574" y="2941014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277" name="Picture 276">
                <a:extLst>
                  <a:ext uri="{FF2B5EF4-FFF2-40B4-BE49-F238E27FC236}">
                    <a16:creationId xmlns:a16="http://schemas.microsoft.com/office/drawing/2014/main" id="{F47D2AA8-17C8-4A4C-9244-E7A1C23F70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78052" y="2964578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278" name="Picture 277">
                <a:extLst>
                  <a:ext uri="{FF2B5EF4-FFF2-40B4-BE49-F238E27FC236}">
                    <a16:creationId xmlns:a16="http://schemas.microsoft.com/office/drawing/2014/main" id="{01585273-8A18-41E3-94FB-BE06B76918F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712530" y="2985004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279" name="Picture 278">
                <a:extLst>
                  <a:ext uri="{FF2B5EF4-FFF2-40B4-BE49-F238E27FC236}">
                    <a16:creationId xmlns:a16="http://schemas.microsoft.com/office/drawing/2014/main" id="{E50B7631-EE66-4A51-B843-80CEE0DE98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37666" y="2877456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280" name="Picture 279">
                <a:extLst>
                  <a:ext uri="{FF2B5EF4-FFF2-40B4-BE49-F238E27FC236}">
                    <a16:creationId xmlns:a16="http://schemas.microsoft.com/office/drawing/2014/main" id="{325002EB-D567-4226-A24D-35B2A1CB825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74242" y="2901020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281" name="Picture 280">
                <a:extLst>
                  <a:ext uri="{FF2B5EF4-FFF2-40B4-BE49-F238E27FC236}">
                    <a16:creationId xmlns:a16="http://schemas.microsoft.com/office/drawing/2014/main" id="{4D381DB0-1A2F-40E6-9043-F313978DBDD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1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710625" y="2924584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282" name="Picture 281">
                <a:extLst>
                  <a:ext uri="{FF2B5EF4-FFF2-40B4-BE49-F238E27FC236}">
                    <a16:creationId xmlns:a16="http://schemas.microsoft.com/office/drawing/2014/main" id="{20866FE0-EC3D-4BAF-9244-E2A0B73937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70239" y="2842629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283" name="Picture 282">
                <a:extLst>
                  <a:ext uri="{FF2B5EF4-FFF2-40B4-BE49-F238E27FC236}">
                    <a16:creationId xmlns:a16="http://schemas.microsoft.com/office/drawing/2014/main" id="{04BA10C6-1D26-4AA0-9621-81B429D27B0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706622" y="2864288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284" name="Picture 283">
                <a:extLst>
                  <a:ext uri="{FF2B5EF4-FFF2-40B4-BE49-F238E27FC236}">
                    <a16:creationId xmlns:a16="http://schemas.microsoft.com/office/drawing/2014/main" id="{05792A17-4CB0-4030-92E1-40B5DBB1FB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700714" y="2806532"/>
                <a:ext cx="593628" cy="68969"/>
              </a:xfrm>
              <a:prstGeom prst="rect">
                <a:avLst/>
              </a:prstGeom>
            </p:spPr>
          </p:pic>
        </p:grpSp>
        <p:grpSp>
          <p:nvGrpSpPr>
            <p:cNvPr id="260" name="Group 259">
              <a:extLst>
                <a:ext uri="{FF2B5EF4-FFF2-40B4-BE49-F238E27FC236}">
                  <a16:creationId xmlns:a16="http://schemas.microsoft.com/office/drawing/2014/main" id="{4B3E6608-06DF-4D5B-8891-911C6C0262CA}"/>
                </a:ext>
              </a:extLst>
            </p:cNvPr>
            <p:cNvGrpSpPr/>
            <p:nvPr/>
          </p:nvGrpSpPr>
          <p:grpSpPr>
            <a:xfrm>
              <a:off x="8015509" y="4594880"/>
              <a:ext cx="1186987" cy="556848"/>
              <a:chOff x="10608903" y="2806532"/>
              <a:chExt cx="697255" cy="247441"/>
            </a:xfrm>
          </p:grpSpPr>
          <p:pic>
            <p:nvPicPr>
              <p:cNvPr id="265" name="Picture 264">
                <a:extLst>
                  <a:ext uri="{FF2B5EF4-FFF2-40B4-BE49-F238E27FC236}">
                    <a16:creationId xmlns:a16="http://schemas.microsoft.com/office/drawing/2014/main" id="{6E0166A8-1EEF-4CAD-9FF5-DB32ACE6CA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08903" y="2917450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266" name="Picture 265">
                <a:extLst>
                  <a:ext uri="{FF2B5EF4-FFF2-40B4-BE49-F238E27FC236}">
                    <a16:creationId xmlns:a16="http://schemas.microsoft.com/office/drawing/2014/main" id="{75F872A3-6280-4BE2-B6D8-D93036209A7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43574" y="2941014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267" name="Picture 266">
                <a:extLst>
                  <a:ext uri="{FF2B5EF4-FFF2-40B4-BE49-F238E27FC236}">
                    <a16:creationId xmlns:a16="http://schemas.microsoft.com/office/drawing/2014/main" id="{F6B83A71-625F-4304-9C04-ABFA0FF99F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78052" y="2964578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268" name="Picture 267">
                <a:extLst>
                  <a:ext uri="{FF2B5EF4-FFF2-40B4-BE49-F238E27FC236}">
                    <a16:creationId xmlns:a16="http://schemas.microsoft.com/office/drawing/2014/main" id="{8CD96E3E-BCD9-4EED-A046-04AA5EDDAC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712530" y="2985004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269" name="Picture 268">
                <a:extLst>
                  <a:ext uri="{FF2B5EF4-FFF2-40B4-BE49-F238E27FC236}">
                    <a16:creationId xmlns:a16="http://schemas.microsoft.com/office/drawing/2014/main" id="{764D7F5F-9E1B-46FD-9546-639659DE31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37666" y="2877456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270" name="Picture 269">
                <a:extLst>
                  <a:ext uri="{FF2B5EF4-FFF2-40B4-BE49-F238E27FC236}">
                    <a16:creationId xmlns:a16="http://schemas.microsoft.com/office/drawing/2014/main" id="{179C4ED3-6777-4A00-98E8-6726A92994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74242" y="2901020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271" name="Picture 270">
                <a:extLst>
                  <a:ext uri="{FF2B5EF4-FFF2-40B4-BE49-F238E27FC236}">
                    <a16:creationId xmlns:a16="http://schemas.microsoft.com/office/drawing/2014/main" id="{2B9475AE-0554-4CA7-8C64-B57FE3D5F0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710625" y="2924584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272" name="Picture 271">
                <a:extLst>
                  <a:ext uri="{FF2B5EF4-FFF2-40B4-BE49-F238E27FC236}">
                    <a16:creationId xmlns:a16="http://schemas.microsoft.com/office/drawing/2014/main" id="{59B45FA0-0978-4EB3-8024-AD4C071B059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670239" y="2842629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273" name="Picture 272">
                <a:extLst>
                  <a:ext uri="{FF2B5EF4-FFF2-40B4-BE49-F238E27FC236}">
                    <a16:creationId xmlns:a16="http://schemas.microsoft.com/office/drawing/2014/main" id="{84D7CF96-21C7-45A2-9F4C-556A9F1D16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706622" y="2864288"/>
                <a:ext cx="593628" cy="68969"/>
              </a:xfrm>
              <a:prstGeom prst="rect">
                <a:avLst/>
              </a:prstGeom>
            </p:spPr>
          </p:pic>
          <p:pic>
            <p:nvPicPr>
              <p:cNvPr id="274" name="Picture 273">
                <a:extLst>
                  <a:ext uri="{FF2B5EF4-FFF2-40B4-BE49-F238E27FC236}">
                    <a16:creationId xmlns:a16="http://schemas.microsoft.com/office/drawing/2014/main" id="{336E21C1-2646-4E8C-AAAE-35D8DEEA200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10700714" y="2806532"/>
                <a:ext cx="593628" cy="68969"/>
              </a:xfrm>
              <a:prstGeom prst="rect">
                <a:avLst/>
              </a:prstGeom>
            </p:spPr>
          </p:pic>
        </p:grpSp>
        <p:grpSp>
          <p:nvGrpSpPr>
            <p:cNvPr id="261" name="Group 260">
              <a:extLst>
                <a:ext uri="{FF2B5EF4-FFF2-40B4-BE49-F238E27FC236}">
                  <a16:creationId xmlns:a16="http://schemas.microsoft.com/office/drawing/2014/main" id="{A308CE80-3C4A-4E8B-A051-143116B84E8B}"/>
                </a:ext>
              </a:extLst>
            </p:cNvPr>
            <p:cNvGrpSpPr/>
            <p:nvPr/>
          </p:nvGrpSpPr>
          <p:grpSpPr>
            <a:xfrm>
              <a:off x="8064474" y="5278116"/>
              <a:ext cx="1142652" cy="249729"/>
              <a:chOff x="9319621" y="4790604"/>
              <a:chExt cx="1142652" cy="249729"/>
            </a:xfrm>
          </p:grpSpPr>
          <p:pic>
            <p:nvPicPr>
              <p:cNvPr id="262" name="Picture 261">
                <a:extLst>
                  <a:ext uri="{FF2B5EF4-FFF2-40B4-BE49-F238E27FC236}">
                    <a16:creationId xmlns:a16="http://schemas.microsoft.com/office/drawing/2014/main" id="{EF69FEE3-AD23-4057-98F2-44C9D794FE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9319621" y="4790604"/>
                <a:ext cx="1010575" cy="155210"/>
              </a:xfrm>
              <a:prstGeom prst="rect">
                <a:avLst/>
              </a:prstGeom>
            </p:spPr>
          </p:pic>
          <p:pic>
            <p:nvPicPr>
              <p:cNvPr id="263" name="Picture 262">
                <a:extLst>
                  <a:ext uri="{FF2B5EF4-FFF2-40B4-BE49-F238E27FC236}">
                    <a16:creationId xmlns:a16="http://schemas.microsoft.com/office/drawing/2014/main" id="{A7B29600-8042-4383-84B8-D96643B3C4D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9378644" y="4843633"/>
                <a:ext cx="1010575" cy="155210"/>
              </a:xfrm>
              <a:prstGeom prst="rect">
                <a:avLst/>
              </a:prstGeom>
            </p:spPr>
          </p:pic>
          <p:pic>
            <p:nvPicPr>
              <p:cNvPr id="264" name="Picture 263">
                <a:extLst>
                  <a:ext uri="{FF2B5EF4-FFF2-40B4-BE49-F238E27FC236}">
                    <a16:creationId xmlns:a16="http://schemas.microsoft.com/office/drawing/2014/main" id="{AA47A313-5329-4E22-AA60-87E147B6E2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flipV="1">
                <a:off x="9451698" y="4885123"/>
                <a:ext cx="1010575" cy="155210"/>
              </a:xfrm>
              <a:prstGeom prst="rect">
                <a:avLst/>
              </a:prstGeom>
            </p:spPr>
          </p:pic>
        </p:grpSp>
      </p:grpSp>
      <p:sp>
        <p:nvSpPr>
          <p:cNvPr id="296" name="TextBox 295">
            <a:extLst>
              <a:ext uri="{FF2B5EF4-FFF2-40B4-BE49-F238E27FC236}">
                <a16:creationId xmlns:a16="http://schemas.microsoft.com/office/drawing/2014/main" id="{B083A41F-92AE-4935-8052-A1FEDC9209CB}"/>
              </a:ext>
            </a:extLst>
          </p:cNvPr>
          <p:cNvSpPr txBox="1"/>
          <p:nvPr/>
        </p:nvSpPr>
        <p:spPr>
          <a:xfrm>
            <a:off x="5581913" y="1978146"/>
            <a:ext cx="10191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23</a:t>
            </a:r>
          </a:p>
        </p:txBody>
      </p:sp>
      <p:sp>
        <p:nvSpPr>
          <p:cNvPr id="297" name="Rectangle 296">
            <a:extLst>
              <a:ext uri="{FF2B5EF4-FFF2-40B4-BE49-F238E27FC236}">
                <a16:creationId xmlns:a16="http://schemas.microsoft.com/office/drawing/2014/main" id="{BFD4AF01-5696-4443-9F0E-386AE1D5789F}"/>
              </a:ext>
            </a:extLst>
          </p:cNvPr>
          <p:cNvSpPr/>
          <p:nvPr/>
        </p:nvSpPr>
        <p:spPr>
          <a:xfrm>
            <a:off x="4341580" y="1200648"/>
            <a:ext cx="3518535" cy="2343151"/>
          </a:xfrm>
          <a:prstGeom prst="rect">
            <a:avLst/>
          </a:prstGeom>
          <a:solidFill>
            <a:srgbClr val="FFAFFF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8" name="Rectangle 297">
            <a:extLst>
              <a:ext uri="{FF2B5EF4-FFF2-40B4-BE49-F238E27FC236}">
                <a16:creationId xmlns:a16="http://schemas.microsoft.com/office/drawing/2014/main" id="{94B2F3BF-AAAE-40B2-AFE5-DB158125FCC6}"/>
              </a:ext>
            </a:extLst>
          </p:cNvPr>
          <p:cNvSpPr/>
          <p:nvPr/>
        </p:nvSpPr>
        <p:spPr>
          <a:xfrm>
            <a:off x="8227920" y="3867506"/>
            <a:ext cx="3518535" cy="2343151"/>
          </a:xfrm>
          <a:prstGeom prst="rect">
            <a:avLst/>
          </a:prstGeom>
          <a:solidFill>
            <a:srgbClr val="FFAFFF">
              <a:alpha val="5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30C7EA9-670D-4387-B4E8-C94476273918}"/>
              </a:ext>
            </a:extLst>
          </p:cNvPr>
          <p:cNvGrpSpPr/>
          <p:nvPr/>
        </p:nvGrpSpPr>
        <p:grpSpPr>
          <a:xfrm>
            <a:off x="8802482" y="1777346"/>
            <a:ext cx="2397202" cy="1188000"/>
            <a:chOff x="8802482" y="1777346"/>
            <a:chExt cx="2397202" cy="1188000"/>
          </a:xfrm>
        </p:grpSpPr>
        <p:grpSp>
          <p:nvGrpSpPr>
            <p:cNvPr id="123" name="Group 122">
              <a:extLst>
                <a:ext uri="{FF2B5EF4-FFF2-40B4-BE49-F238E27FC236}">
                  <a16:creationId xmlns:a16="http://schemas.microsoft.com/office/drawing/2014/main" id="{A8552537-958B-4170-B91B-1BB224CD8B37}"/>
                </a:ext>
              </a:extLst>
            </p:cNvPr>
            <p:cNvGrpSpPr/>
            <p:nvPr/>
          </p:nvGrpSpPr>
          <p:grpSpPr>
            <a:xfrm>
              <a:off x="8802482" y="1777346"/>
              <a:ext cx="576000" cy="1188000"/>
              <a:chOff x="4781548" y="3465775"/>
              <a:chExt cx="576000" cy="1188000"/>
            </a:xfrm>
          </p:grpSpPr>
          <p:pic>
            <p:nvPicPr>
              <p:cNvPr id="192" name="Picture 191">
                <a:extLst>
                  <a:ext uri="{FF2B5EF4-FFF2-40B4-BE49-F238E27FC236}">
                    <a16:creationId xmlns:a16="http://schemas.microsoft.com/office/drawing/2014/main" id="{031A2F18-2C71-4463-A933-25EE7D48933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6200000">
                <a:off x="4475548" y="3771775"/>
                <a:ext cx="1188000" cy="576000"/>
              </a:xfrm>
              <a:prstGeom prst="rect">
                <a:avLst/>
              </a:prstGeom>
            </p:spPr>
          </p:pic>
          <p:sp>
            <p:nvSpPr>
              <p:cNvPr id="194" name="Oval 193">
                <a:extLst>
                  <a:ext uri="{FF2B5EF4-FFF2-40B4-BE49-F238E27FC236}">
                    <a16:creationId xmlns:a16="http://schemas.microsoft.com/office/drawing/2014/main" id="{6449BE3E-31EA-4704-B9A8-831D717BBC88}"/>
                  </a:ext>
                </a:extLst>
              </p:cNvPr>
              <p:cNvSpPr/>
              <p:nvPr/>
            </p:nvSpPr>
            <p:spPr>
              <a:xfrm rot="16200000">
                <a:off x="4874116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5" name="Oval 194">
                <a:extLst>
                  <a:ext uri="{FF2B5EF4-FFF2-40B4-BE49-F238E27FC236}">
                    <a16:creationId xmlns:a16="http://schemas.microsoft.com/office/drawing/2014/main" id="{4580A275-BDE1-41F7-B673-433E54AD26C2}"/>
                  </a:ext>
                </a:extLst>
              </p:cNvPr>
              <p:cNvSpPr/>
              <p:nvPr/>
            </p:nvSpPr>
            <p:spPr>
              <a:xfrm rot="16200000">
                <a:off x="5114950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01" name="Oval 200">
                <a:extLst>
                  <a:ext uri="{FF2B5EF4-FFF2-40B4-BE49-F238E27FC236}">
                    <a16:creationId xmlns:a16="http://schemas.microsoft.com/office/drawing/2014/main" id="{00652DDB-369A-4E9A-9A66-D05D555835C6}"/>
                  </a:ext>
                </a:extLst>
              </p:cNvPr>
              <p:cNvSpPr/>
              <p:nvPr/>
            </p:nvSpPr>
            <p:spPr>
              <a:xfrm rot="16200000">
                <a:off x="4874116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2" name="Oval 201">
                <a:extLst>
                  <a:ext uri="{FF2B5EF4-FFF2-40B4-BE49-F238E27FC236}">
                    <a16:creationId xmlns:a16="http://schemas.microsoft.com/office/drawing/2014/main" id="{1FD19FE2-225E-49F4-B454-498C9CD5F525}"/>
                  </a:ext>
                </a:extLst>
              </p:cNvPr>
              <p:cNvSpPr/>
              <p:nvPr/>
            </p:nvSpPr>
            <p:spPr>
              <a:xfrm rot="16200000">
                <a:off x="5114950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3" name="Oval 202">
                <a:extLst>
                  <a:ext uri="{FF2B5EF4-FFF2-40B4-BE49-F238E27FC236}">
                    <a16:creationId xmlns:a16="http://schemas.microsoft.com/office/drawing/2014/main" id="{1C9386DA-FC7B-4FD7-BFB0-3A693659E0AE}"/>
                  </a:ext>
                </a:extLst>
              </p:cNvPr>
              <p:cNvSpPr/>
              <p:nvPr/>
            </p:nvSpPr>
            <p:spPr>
              <a:xfrm rot="16200000">
                <a:off x="4874116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4" name="Oval 203">
                <a:extLst>
                  <a:ext uri="{FF2B5EF4-FFF2-40B4-BE49-F238E27FC236}">
                    <a16:creationId xmlns:a16="http://schemas.microsoft.com/office/drawing/2014/main" id="{A71867A3-75E7-4B9B-A763-7BBA73FFB0B5}"/>
                  </a:ext>
                </a:extLst>
              </p:cNvPr>
              <p:cNvSpPr/>
              <p:nvPr/>
            </p:nvSpPr>
            <p:spPr>
              <a:xfrm rot="16200000">
                <a:off x="5114950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5" name="Oval 204">
                <a:extLst>
                  <a:ext uri="{FF2B5EF4-FFF2-40B4-BE49-F238E27FC236}">
                    <a16:creationId xmlns:a16="http://schemas.microsoft.com/office/drawing/2014/main" id="{6CC1314A-162D-4DA0-90E7-5411DB500871}"/>
                  </a:ext>
                </a:extLst>
              </p:cNvPr>
              <p:cNvSpPr/>
              <p:nvPr/>
            </p:nvSpPr>
            <p:spPr>
              <a:xfrm rot="16200000">
                <a:off x="4874116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06" name="Oval 205">
                <a:extLst>
                  <a:ext uri="{FF2B5EF4-FFF2-40B4-BE49-F238E27FC236}">
                    <a16:creationId xmlns:a16="http://schemas.microsoft.com/office/drawing/2014/main" id="{4C571E09-B8FF-4A61-AF4D-21A80677880D}"/>
                  </a:ext>
                </a:extLst>
              </p:cNvPr>
              <p:cNvSpPr/>
              <p:nvPr/>
            </p:nvSpPr>
            <p:spPr>
              <a:xfrm rot="16200000">
                <a:off x="5114950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07" name="Oval 206">
                <a:extLst>
                  <a:ext uri="{FF2B5EF4-FFF2-40B4-BE49-F238E27FC236}">
                    <a16:creationId xmlns:a16="http://schemas.microsoft.com/office/drawing/2014/main" id="{1D61A21B-DD3D-478B-B6BC-05A5D0988009}"/>
                  </a:ext>
                </a:extLst>
              </p:cNvPr>
              <p:cNvSpPr/>
              <p:nvPr/>
            </p:nvSpPr>
            <p:spPr>
              <a:xfrm rot="16200000">
                <a:off x="4872893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08" name="Oval 207">
                <a:extLst>
                  <a:ext uri="{FF2B5EF4-FFF2-40B4-BE49-F238E27FC236}">
                    <a16:creationId xmlns:a16="http://schemas.microsoft.com/office/drawing/2014/main" id="{D80D83E2-B14A-4B64-B8EB-762142EAFF96}"/>
                  </a:ext>
                </a:extLst>
              </p:cNvPr>
              <p:cNvSpPr/>
              <p:nvPr/>
            </p:nvSpPr>
            <p:spPr>
              <a:xfrm rot="16200000">
                <a:off x="5113727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24" name="Group 123">
              <a:extLst>
                <a:ext uri="{FF2B5EF4-FFF2-40B4-BE49-F238E27FC236}">
                  <a16:creationId xmlns:a16="http://schemas.microsoft.com/office/drawing/2014/main" id="{6FBD7B7C-B9FB-4E2F-8355-41DC37692288}"/>
                </a:ext>
              </a:extLst>
            </p:cNvPr>
            <p:cNvGrpSpPr/>
            <p:nvPr/>
          </p:nvGrpSpPr>
          <p:grpSpPr>
            <a:xfrm>
              <a:off x="10623684" y="1777346"/>
              <a:ext cx="576000" cy="1188000"/>
              <a:chOff x="6215783" y="3465777"/>
              <a:chExt cx="576000" cy="1188000"/>
            </a:xfrm>
          </p:grpSpPr>
          <p:pic>
            <p:nvPicPr>
              <p:cNvPr id="189" name="Picture 188">
                <a:extLst>
                  <a:ext uri="{FF2B5EF4-FFF2-40B4-BE49-F238E27FC236}">
                    <a16:creationId xmlns:a16="http://schemas.microsoft.com/office/drawing/2014/main" id="{FF61A69C-112A-41A2-95DF-BC499B4F3FB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6200000">
                <a:off x="5909783" y="3771777"/>
                <a:ext cx="1188000" cy="576000"/>
              </a:xfrm>
              <a:prstGeom prst="rect">
                <a:avLst/>
              </a:prstGeom>
            </p:spPr>
          </p:pic>
          <p:sp>
            <p:nvSpPr>
              <p:cNvPr id="190" name="Oval 189">
                <a:extLst>
                  <a:ext uri="{FF2B5EF4-FFF2-40B4-BE49-F238E27FC236}">
                    <a16:creationId xmlns:a16="http://schemas.microsoft.com/office/drawing/2014/main" id="{05E257F1-D915-47A6-98A5-C031977737E1}"/>
                  </a:ext>
                </a:extLst>
              </p:cNvPr>
              <p:cNvSpPr/>
              <p:nvPr/>
            </p:nvSpPr>
            <p:spPr>
              <a:xfrm rot="16200000">
                <a:off x="6308482" y="4391149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91" name="Oval 190">
                <a:extLst>
                  <a:ext uri="{FF2B5EF4-FFF2-40B4-BE49-F238E27FC236}">
                    <a16:creationId xmlns:a16="http://schemas.microsoft.com/office/drawing/2014/main" id="{7353BCE2-9BEC-48BC-8675-708C5F7F94B2}"/>
                  </a:ext>
                </a:extLst>
              </p:cNvPr>
              <p:cNvSpPr/>
              <p:nvPr/>
            </p:nvSpPr>
            <p:spPr>
              <a:xfrm rot="16200000">
                <a:off x="6308482" y="417730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25" name="Group 124">
              <a:extLst>
                <a:ext uri="{FF2B5EF4-FFF2-40B4-BE49-F238E27FC236}">
                  <a16:creationId xmlns:a16="http://schemas.microsoft.com/office/drawing/2014/main" id="{0E77EF8F-E3BE-4447-A20F-CA79D73255D7}"/>
                </a:ext>
              </a:extLst>
            </p:cNvPr>
            <p:cNvGrpSpPr/>
            <p:nvPr/>
          </p:nvGrpSpPr>
          <p:grpSpPr>
            <a:xfrm>
              <a:off x="9409549" y="1777346"/>
              <a:ext cx="576000" cy="1188000"/>
              <a:chOff x="4781548" y="3465775"/>
              <a:chExt cx="576000" cy="1188000"/>
            </a:xfrm>
          </p:grpSpPr>
          <p:pic>
            <p:nvPicPr>
              <p:cNvPr id="178" name="Picture 177">
                <a:extLst>
                  <a:ext uri="{FF2B5EF4-FFF2-40B4-BE49-F238E27FC236}">
                    <a16:creationId xmlns:a16="http://schemas.microsoft.com/office/drawing/2014/main" id="{7754145A-1AE2-429D-8648-26C676D792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6200000">
                <a:off x="4475548" y="3771775"/>
                <a:ext cx="1188000" cy="576000"/>
              </a:xfrm>
              <a:prstGeom prst="rect">
                <a:avLst/>
              </a:prstGeom>
            </p:spPr>
          </p:pic>
          <p:sp>
            <p:nvSpPr>
              <p:cNvPr id="179" name="Oval 178">
                <a:extLst>
                  <a:ext uri="{FF2B5EF4-FFF2-40B4-BE49-F238E27FC236}">
                    <a16:creationId xmlns:a16="http://schemas.microsoft.com/office/drawing/2014/main" id="{2C6ACC3F-8868-4A57-ADAE-A60A5CF21101}"/>
                  </a:ext>
                </a:extLst>
              </p:cNvPr>
              <p:cNvSpPr/>
              <p:nvPr/>
            </p:nvSpPr>
            <p:spPr>
              <a:xfrm rot="16200000">
                <a:off x="4874116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0" name="Oval 179">
                <a:extLst>
                  <a:ext uri="{FF2B5EF4-FFF2-40B4-BE49-F238E27FC236}">
                    <a16:creationId xmlns:a16="http://schemas.microsoft.com/office/drawing/2014/main" id="{DC4119A7-9B93-4804-BE4A-5D5A5958D73C}"/>
                  </a:ext>
                </a:extLst>
              </p:cNvPr>
              <p:cNvSpPr/>
              <p:nvPr/>
            </p:nvSpPr>
            <p:spPr>
              <a:xfrm rot="16200000">
                <a:off x="5114950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81" name="Oval 180">
                <a:extLst>
                  <a:ext uri="{FF2B5EF4-FFF2-40B4-BE49-F238E27FC236}">
                    <a16:creationId xmlns:a16="http://schemas.microsoft.com/office/drawing/2014/main" id="{E1E56DC9-332D-4D1F-96EB-8E58B270F760}"/>
                  </a:ext>
                </a:extLst>
              </p:cNvPr>
              <p:cNvSpPr/>
              <p:nvPr/>
            </p:nvSpPr>
            <p:spPr>
              <a:xfrm rot="16200000">
                <a:off x="4874116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2" name="Oval 181">
                <a:extLst>
                  <a:ext uri="{FF2B5EF4-FFF2-40B4-BE49-F238E27FC236}">
                    <a16:creationId xmlns:a16="http://schemas.microsoft.com/office/drawing/2014/main" id="{452E74BE-F781-4441-BF23-5816E38084C3}"/>
                  </a:ext>
                </a:extLst>
              </p:cNvPr>
              <p:cNvSpPr/>
              <p:nvPr/>
            </p:nvSpPr>
            <p:spPr>
              <a:xfrm rot="16200000">
                <a:off x="5114950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3" name="Oval 182">
                <a:extLst>
                  <a:ext uri="{FF2B5EF4-FFF2-40B4-BE49-F238E27FC236}">
                    <a16:creationId xmlns:a16="http://schemas.microsoft.com/office/drawing/2014/main" id="{A05F33BF-C867-4612-9E7D-0E193F35E191}"/>
                  </a:ext>
                </a:extLst>
              </p:cNvPr>
              <p:cNvSpPr/>
              <p:nvPr/>
            </p:nvSpPr>
            <p:spPr>
              <a:xfrm rot="16200000">
                <a:off x="4874116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4" name="Oval 183">
                <a:extLst>
                  <a:ext uri="{FF2B5EF4-FFF2-40B4-BE49-F238E27FC236}">
                    <a16:creationId xmlns:a16="http://schemas.microsoft.com/office/drawing/2014/main" id="{C6AF0982-AB06-44AF-8DBF-F691C4B623AD}"/>
                  </a:ext>
                </a:extLst>
              </p:cNvPr>
              <p:cNvSpPr/>
              <p:nvPr/>
            </p:nvSpPr>
            <p:spPr>
              <a:xfrm rot="16200000">
                <a:off x="5114950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5" name="Oval 184">
                <a:extLst>
                  <a:ext uri="{FF2B5EF4-FFF2-40B4-BE49-F238E27FC236}">
                    <a16:creationId xmlns:a16="http://schemas.microsoft.com/office/drawing/2014/main" id="{B3D15CAF-6CAF-443C-AB1F-4044102132D6}"/>
                  </a:ext>
                </a:extLst>
              </p:cNvPr>
              <p:cNvSpPr/>
              <p:nvPr/>
            </p:nvSpPr>
            <p:spPr>
              <a:xfrm rot="16200000">
                <a:off x="4874116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86" name="Oval 185">
                <a:extLst>
                  <a:ext uri="{FF2B5EF4-FFF2-40B4-BE49-F238E27FC236}">
                    <a16:creationId xmlns:a16="http://schemas.microsoft.com/office/drawing/2014/main" id="{E0CAC02E-6FA5-4EA0-879D-091A3FDAB953}"/>
                  </a:ext>
                </a:extLst>
              </p:cNvPr>
              <p:cNvSpPr/>
              <p:nvPr/>
            </p:nvSpPr>
            <p:spPr>
              <a:xfrm rot="16200000">
                <a:off x="5114950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87" name="Oval 186">
                <a:extLst>
                  <a:ext uri="{FF2B5EF4-FFF2-40B4-BE49-F238E27FC236}">
                    <a16:creationId xmlns:a16="http://schemas.microsoft.com/office/drawing/2014/main" id="{1FD0B934-C41A-43CD-9FBC-FBC659C25850}"/>
                  </a:ext>
                </a:extLst>
              </p:cNvPr>
              <p:cNvSpPr/>
              <p:nvPr/>
            </p:nvSpPr>
            <p:spPr>
              <a:xfrm rot="16200000">
                <a:off x="4872893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88" name="Oval 187">
                <a:extLst>
                  <a:ext uri="{FF2B5EF4-FFF2-40B4-BE49-F238E27FC236}">
                    <a16:creationId xmlns:a16="http://schemas.microsoft.com/office/drawing/2014/main" id="{068AB03A-28D8-4BB1-919C-E5C750CD42D9}"/>
                  </a:ext>
                </a:extLst>
              </p:cNvPr>
              <p:cNvSpPr/>
              <p:nvPr/>
            </p:nvSpPr>
            <p:spPr>
              <a:xfrm rot="16200000">
                <a:off x="5113727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26" name="Group 125">
              <a:extLst>
                <a:ext uri="{FF2B5EF4-FFF2-40B4-BE49-F238E27FC236}">
                  <a16:creationId xmlns:a16="http://schemas.microsoft.com/office/drawing/2014/main" id="{4DCAEC3A-5B7E-4425-A67C-2BA9B84CFF7B}"/>
                </a:ext>
              </a:extLst>
            </p:cNvPr>
            <p:cNvGrpSpPr/>
            <p:nvPr/>
          </p:nvGrpSpPr>
          <p:grpSpPr>
            <a:xfrm>
              <a:off x="10016616" y="1777346"/>
              <a:ext cx="576000" cy="1188000"/>
              <a:chOff x="4781548" y="3465775"/>
              <a:chExt cx="576000" cy="1188000"/>
            </a:xfrm>
          </p:grpSpPr>
          <p:pic>
            <p:nvPicPr>
              <p:cNvPr id="127" name="Picture 126">
                <a:extLst>
                  <a:ext uri="{FF2B5EF4-FFF2-40B4-BE49-F238E27FC236}">
                    <a16:creationId xmlns:a16="http://schemas.microsoft.com/office/drawing/2014/main" id="{E06E3429-ADA9-4613-AB20-3F722B2A7C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6200000">
                <a:off x="4475548" y="3771775"/>
                <a:ext cx="1188000" cy="576000"/>
              </a:xfrm>
              <a:prstGeom prst="rect">
                <a:avLst/>
              </a:prstGeom>
            </p:spPr>
          </p:pic>
          <p:sp>
            <p:nvSpPr>
              <p:cNvPr id="129" name="Oval 128">
                <a:extLst>
                  <a:ext uri="{FF2B5EF4-FFF2-40B4-BE49-F238E27FC236}">
                    <a16:creationId xmlns:a16="http://schemas.microsoft.com/office/drawing/2014/main" id="{D5F6D6B1-3A10-4780-9825-45847B9D8029}"/>
                  </a:ext>
                </a:extLst>
              </p:cNvPr>
              <p:cNvSpPr/>
              <p:nvPr/>
            </p:nvSpPr>
            <p:spPr>
              <a:xfrm rot="16200000">
                <a:off x="4874116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0" name="Oval 129">
                <a:extLst>
                  <a:ext uri="{FF2B5EF4-FFF2-40B4-BE49-F238E27FC236}">
                    <a16:creationId xmlns:a16="http://schemas.microsoft.com/office/drawing/2014/main" id="{E4E42B53-31E0-425A-8EE0-83A4433D4A70}"/>
                  </a:ext>
                </a:extLst>
              </p:cNvPr>
              <p:cNvSpPr/>
              <p:nvPr/>
            </p:nvSpPr>
            <p:spPr>
              <a:xfrm rot="16200000">
                <a:off x="5114950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33" name="Oval 132">
                <a:extLst>
                  <a:ext uri="{FF2B5EF4-FFF2-40B4-BE49-F238E27FC236}">
                    <a16:creationId xmlns:a16="http://schemas.microsoft.com/office/drawing/2014/main" id="{178BAECF-B149-4A18-B086-D79E54969BAF}"/>
                  </a:ext>
                </a:extLst>
              </p:cNvPr>
              <p:cNvSpPr/>
              <p:nvPr/>
            </p:nvSpPr>
            <p:spPr>
              <a:xfrm rot="16200000">
                <a:off x="4874116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5" name="Oval 134">
                <a:extLst>
                  <a:ext uri="{FF2B5EF4-FFF2-40B4-BE49-F238E27FC236}">
                    <a16:creationId xmlns:a16="http://schemas.microsoft.com/office/drawing/2014/main" id="{9CFD8DD0-E386-4280-86A6-E0A6697EEFBB}"/>
                  </a:ext>
                </a:extLst>
              </p:cNvPr>
              <p:cNvSpPr/>
              <p:nvPr/>
            </p:nvSpPr>
            <p:spPr>
              <a:xfrm rot="16200000">
                <a:off x="5114950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6" name="Oval 135">
                <a:extLst>
                  <a:ext uri="{FF2B5EF4-FFF2-40B4-BE49-F238E27FC236}">
                    <a16:creationId xmlns:a16="http://schemas.microsoft.com/office/drawing/2014/main" id="{0D1072BE-471C-4B9E-AD32-16070999FCF7}"/>
                  </a:ext>
                </a:extLst>
              </p:cNvPr>
              <p:cNvSpPr/>
              <p:nvPr/>
            </p:nvSpPr>
            <p:spPr>
              <a:xfrm rot="16200000">
                <a:off x="4874116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7" name="Oval 136">
                <a:extLst>
                  <a:ext uri="{FF2B5EF4-FFF2-40B4-BE49-F238E27FC236}">
                    <a16:creationId xmlns:a16="http://schemas.microsoft.com/office/drawing/2014/main" id="{675B38BE-4AF9-4BDE-9B9E-193C0D75C43B}"/>
                  </a:ext>
                </a:extLst>
              </p:cNvPr>
              <p:cNvSpPr/>
              <p:nvPr/>
            </p:nvSpPr>
            <p:spPr>
              <a:xfrm rot="16200000">
                <a:off x="5114950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8" name="Oval 137">
                <a:extLst>
                  <a:ext uri="{FF2B5EF4-FFF2-40B4-BE49-F238E27FC236}">
                    <a16:creationId xmlns:a16="http://schemas.microsoft.com/office/drawing/2014/main" id="{DAC435EA-ECAB-4211-A303-AB64F14FABCD}"/>
                  </a:ext>
                </a:extLst>
              </p:cNvPr>
              <p:cNvSpPr/>
              <p:nvPr/>
            </p:nvSpPr>
            <p:spPr>
              <a:xfrm rot="16200000">
                <a:off x="4874116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39" name="Oval 138">
                <a:extLst>
                  <a:ext uri="{FF2B5EF4-FFF2-40B4-BE49-F238E27FC236}">
                    <a16:creationId xmlns:a16="http://schemas.microsoft.com/office/drawing/2014/main" id="{9E6F2B56-F95C-498E-ADB7-EFE7EFE3DAB7}"/>
                  </a:ext>
                </a:extLst>
              </p:cNvPr>
              <p:cNvSpPr/>
              <p:nvPr/>
            </p:nvSpPr>
            <p:spPr>
              <a:xfrm rot="16200000">
                <a:off x="5114950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6" name="Oval 175">
                <a:extLst>
                  <a:ext uri="{FF2B5EF4-FFF2-40B4-BE49-F238E27FC236}">
                    <a16:creationId xmlns:a16="http://schemas.microsoft.com/office/drawing/2014/main" id="{F8F20126-251D-4AB3-89F5-A12E11ACC19A}"/>
                  </a:ext>
                </a:extLst>
              </p:cNvPr>
              <p:cNvSpPr/>
              <p:nvPr/>
            </p:nvSpPr>
            <p:spPr>
              <a:xfrm rot="16200000">
                <a:off x="4872893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177" name="Oval 176">
                <a:extLst>
                  <a:ext uri="{FF2B5EF4-FFF2-40B4-BE49-F238E27FC236}">
                    <a16:creationId xmlns:a16="http://schemas.microsoft.com/office/drawing/2014/main" id="{93120F5A-9C74-43BA-B650-8DE431CED1C0}"/>
                  </a:ext>
                </a:extLst>
              </p:cNvPr>
              <p:cNvSpPr/>
              <p:nvPr/>
            </p:nvSpPr>
            <p:spPr>
              <a:xfrm rot="16200000">
                <a:off x="5113727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1AEAE2D2-A5D8-4DB5-A919-A30BDE37F1C9}"/>
              </a:ext>
            </a:extLst>
          </p:cNvPr>
          <p:cNvGrpSpPr/>
          <p:nvPr/>
        </p:nvGrpSpPr>
        <p:grpSpPr>
          <a:xfrm>
            <a:off x="1198748" y="4489574"/>
            <a:ext cx="1864782" cy="1188000"/>
            <a:chOff x="1198748" y="4489574"/>
            <a:chExt cx="1864782" cy="1188000"/>
          </a:xfrm>
        </p:grpSpPr>
        <p:grpSp>
          <p:nvGrpSpPr>
            <p:cNvPr id="210" name="Group 209">
              <a:extLst>
                <a:ext uri="{FF2B5EF4-FFF2-40B4-BE49-F238E27FC236}">
                  <a16:creationId xmlns:a16="http://schemas.microsoft.com/office/drawing/2014/main" id="{11B176FB-D1F3-45CA-A44E-175BC28E8EE6}"/>
                </a:ext>
              </a:extLst>
            </p:cNvPr>
            <p:cNvGrpSpPr/>
            <p:nvPr/>
          </p:nvGrpSpPr>
          <p:grpSpPr>
            <a:xfrm>
              <a:off x="1198748" y="4489574"/>
              <a:ext cx="576000" cy="1188000"/>
              <a:chOff x="4781548" y="3465775"/>
              <a:chExt cx="576000" cy="1188000"/>
            </a:xfrm>
          </p:grpSpPr>
          <p:pic>
            <p:nvPicPr>
              <p:cNvPr id="232" name="Picture 231">
                <a:extLst>
                  <a:ext uri="{FF2B5EF4-FFF2-40B4-BE49-F238E27FC236}">
                    <a16:creationId xmlns:a16="http://schemas.microsoft.com/office/drawing/2014/main" id="{DD2A9C81-8F21-40D4-8FB7-594311A652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6200000">
                <a:off x="4475548" y="3771775"/>
                <a:ext cx="1188000" cy="576000"/>
              </a:xfrm>
              <a:prstGeom prst="rect">
                <a:avLst/>
              </a:prstGeom>
            </p:spPr>
          </p:pic>
          <p:sp>
            <p:nvSpPr>
              <p:cNvPr id="233" name="Oval 232">
                <a:extLst>
                  <a:ext uri="{FF2B5EF4-FFF2-40B4-BE49-F238E27FC236}">
                    <a16:creationId xmlns:a16="http://schemas.microsoft.com/office/drawing/2014/main" id="{5B66844E-9873-4B13-AD11-9F456C26E94E}"/>
                  </a:ext>
                </a:extLst>
              </p:cNvPr>
              <p:cNvSpPr/>
              <p:nvPr/>
            </p:nvSpPr>
            <p:spPr>
              <a:xfrm rot="16200000">
                <a:off x="4874116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4" name="Oval 233">
                <a:extLst>
                  <a:ext uri="{FF2B5EF4-FFF2-40B4-BE49-F238E27FC236}">
                    <a16:creationId xmlns:a16="http://schemas.microsoft.com/office/drawing/2014/main" id="{B290B582-A8F4-4FB5-9DD8-25F10F0D5A2D}"/>
                  </a:ext>
                </a:extLst>
              </p:cNvPr>
              <p:cNvSpPr/>
              <p:nvPr/>
            </p:nvSpPr>
            <p:spPr>
              <a:xfrm rot="16200000">
                <a:off x="5114950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35" name="Oval 234">
                <a:extLst>
                  <a:ext uri="{FF2B5EF4-FFF2-40B4-BE49-F238E27FC236}">
                    <a16:creationId xmlns:a16="http://schemas.microsoft.com/office/drawing/2014/main" id="{9D1D22EA-3402-4457-9FFB-4ED4FBA30621}"/>
                  </a:ext>
                </a:extLst>
              </p:cNvPr>
              <p:cNvSpPr/>
              <p:nvPr/>
            </p:nvSpPr>
            <p:spPr>
              <a:xfrm rot="16200000">
                <a:off x="4874116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6" name="Oval 235">
                <a:extLst>
                  <a:ext uri="{FF2B5EF4-FFF2-40B4-BE49-F238E27FC236}">
                    <a16:creationId xmlns:a16="http://schemas.microsoft.com/office/drawing/2014/main" id="{8E676CD5-6B19-426D-BF59-B5E072AD1F67}"/>
                  </a:ext>
                </a:extLst>
              </p:cNvPr>
              <p:cNvSpPr/>
              <p:nvPr/>
            </p:nvSpPr>
            <p:spPr>
              <a:xfrm rot="16200000">
                <a:off x="5114950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7" name="Oval 236">
                <a:extLst>
                  <a:ext uri="{FF2B5EF4-FFF2-40B4-BE49-F238E27FC236}">
                    <a16:creationId xmlns:a16="http://schemas.microsoft.com/office/drawing/2014/main" id="{AF6162AA-75E8-42B5-A4C2-63F560C339C8}"/>
                  </a:ext>
                </a:extLst>
              </p:cNvPr>
              <p:cNvSpPr/>
              <p:nvPr/>
            </p:nvSpPr>
            <p:spPr>
              <a:xfrm rot="16200000">
                <a:off x="4874116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8" name="Oval 237">
                <a:extLst>
                  <a:ext uri="{FF2B5EF4-FFF2-40B4-BE49-F238E27FC236}">
                    <a16:creationId xmlns:a16="http://schemas.microsoft.com/office/drawing/2014/main" id="{8B2728D7-4AB1-4760-9EBF-A0389C3CF7C7}"/>
                  </a:ext>
                </a:extLst>
              </p:cNvPr>
              <p:cNvSpPr/>
              <p:nvPr/>
            </p:nvSpPr>
            <p:spPr>
              <a:xfrm rot="16200000">
                <a:off x="5114950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9" name="Oval 238">
                <a:extLst>
                  <a:ext uri="{FF2B5EF4-FFF2-40B4-BE49-F238E27FC236}">
                    <a16:creationId xmlns:a16="http://schemas.microsoft.com/office/drawing/2014/main" id="{3F08B509-5142-4151-B51A-51A9019BEDB5}"/>
                  </a:ext>
                </a:extLst>
              </p:cNvPr>
              <p:cNvSpPr/>
              <p:nvPr/>
            </p:nvSpPr>
            <p:spPr>
              <a:xfrm rot="16200000">
                <a:off x="4874116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40" name="Oval 239">
                <a:extLst>
                  <a:ext uri="{FF2B5EF4-FFF2-40B4-BE49-F238E27FC236}">
                    <a16:creationId xmlns:a16="http://schemas.microsoft.com/office/drawing/2014/main" id="{6DBEAE16-7AFA-40D7-AF59-B616BDF0A9EF}"/>
                  </a:ext>
                </a:extLst>
              </p:cNvPr>
              <p:cNvSpPr/>
              <p:nvPr/>
            </p:nvSpPr>
            <p:spPr>
              <a:xfrm rot="16200000">
                <a:off x="5114950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1" name="Oval 240">
                <a:extLst>
                  <a:ext uri="{FF2B5EF4-FFF2-40B4-BE49-F238E27FC236}">
                    <a16:creationId xmlns:a16="http://schemas.microsoft.com/office/drawing/2014/main" id="{08DB793D-15D7-4659-9DC8-45140E0CC1B2}"/>
                  </a:ext>
                </a:extLst>
              </p:cNvPr>
              <p:cNvSpPr/>
              <p:nvPr/>
            </p:nvSpPr>
            <p:spPr>
              <a:xfrm rot="16200000">
                <a:off x="4872893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42" name="Oval 241">
                <a:extLst>
                  <a:ext uri="{FF2B5EF4-FFF2-40B4-BE49-F238E27FC236}">
                    <a16:creationId xmlns:a16="http://schemas.microsoft.com/office/drawing/2014/main" id="{20ECA99F-A0B5-4269-B9BA-FD570C4ECDD3}"/>
                  </a:ext>
                </a:extLst>
              </p:cNvPr>
              <p:cNvSpPr/>
              <p:nvPr/>
            </p:nvSpPr>
            <p:spPr>
              <a:xfrm rot="16200000">
                <a:off x="5113727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11" name="Group 210">
              <a:extLst>
                <a:ext uri="{FF2B5EF4-FFF2-40B4-BE49-F238E27FC236}">
                  <a16:creationId xmlns:a16="http://schemas.microsoft.com/office/drawing/2014/main" id="{F0628F8E-C9A0-4136-A945-A83501AD63CD}"/>
                </a:ext>
              </a:extLst>
            </p:cNvPr>
            <p:cNvGrpSpPr/>
            <p:nvPr/>
          </p:nvGrpSpPr>
          <p:grpSpPr>
            <a:xfrm>
              <a:off x="1843139" y="4489574"/>
              <a:ext cx="576000" cy="1188000"/>
              <a:chOff x="4781548" y="3465775"/>
              <a:chExt cx="576000" cy="1188000"/>
            </a:xfrm>
          </p:grpSpPr>
          <p:pic>
            <p:nvPicPr>
              <p:cNvPr id="221" name="Picture 220">
                <a:extLst>
                  <a:ext uri="{FF2B5EF4-FFF2-40B4-BE49-F238E27FC236}">
                    <a16:creationId xmlns:a16="http://schemas.microsoft.com/office/drawing/2014/main" id="{86F1D370-FEB3-429C-B560-1DEAF02B6F5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6200000">
                <a:off x="4475548" y="3771775"/>
                <a:ext cx="1188000" cy="576000"/>
              </a:xfrm>
              <a:prstGeom prst="rect">
                <a:avLst/>
              </a:prstGeom>
            </p:spPr>
          </p:pic>
          <p:sp>
            <p:nvSpPr>
              <p:cNvPr id="222" name="Oval 221">
                <a:extLst>
                  <a:ext uri="{FF2B5EF4-FFF2-40B4-BE49-F238E27FC236}">
                    <a16:creationId xmlns:a16="http://schemas.microsoft.com/office/drawing/2014/main" id="{26708EB0-3E3C-4D8C-97EE-8C2ECE306A99}"/>
                  </a:ext>
                </a:extLst>
              </p:cNvPr>
              <p:cNvSpPr/>
              <p:nvPr/>
            </p:nvSpPr>
            <p:spPr>
              <a:xfrm rot="16200000">
                <a:off x="4874116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3" name="Oval 222">
                <a:extLst>
                  <a:ext uri="{FF2B5EF4-FFF2-40B4-BE49-F238E27FC236}">
                    <a16:creationId xmlns:a16="http://schemas.microsoft.com/office/drawing/2014/main" id="{E0F0BF60-DE70-45C6-8470-0D52B59934F2}"/>
                  </a:ext>
                </a:extLst>
              </p:cNvPr>
              <p:cNvSpPr/>
              <p:nvPr/>
            </p:nvSpPr>
            <p:spPr>
              <a:xfrm rot="16200000">
                <a:off x="5114950" y="439477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24" name="Oval 223">
                <a:extLst>
                  <a:ext uri="{FF2B5EF4-FFF2-40B4-BE49-F238E27FC236}">
                    <a16:creationId xmlns:a16="http://schemas.microsoft.com/office/drawing/2014/main" id="{17F239C4-A137-483D-961E-8FEB994EA2A9}"/>
                  </a:ext>
                </a:extLst>
              </p:cNvPr>
              <p:cNvSpPr/>
              <p:nvPr/>
            </p:nvSpPr>
            <p:spPr>
              <a:xfrm rot="16200000">
                <a:off x="4874116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5" name="Oval 224">
                <a:extLst>
                  <a:ext uri="{FF2B5EF4-FFF2-40B4-BE49-F238E27FC236}">
                    <a16:creationId xmlns:a16="http://schemas.microsoft.com/office/drawing/2014/main" id="{933A5DBD-0112-474C-9D57-3F2B6C429337}"/>
                  </a:ext>
                </a:extLst>
              </p:cNvPr>
              <p:cNvSpPr/>
              <p:nvPr/>
            </p:nvSpPr>
            <p:spPr>
              <a:xfrm rot="16200000">
                <a:off x="5114950" y="418093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6" name="Oval 225">
                <a:extLst>
                  <a:ext uri="{FF2B5EF4-FFF2-40B4-BE49-F238E27FC236}">
                    <a16:creationId xmlns:a16="http://schemas.microsoft.com/office/drawing/2014/main" id="{5DDE5DE7-1B89-45D9-A213-499F3314F3F5}"/>
                  </a:ext>
                </a:extLst>
              </p:cNvPr>
              <p:cNvSpPr/>
              <p:nvPr/>
            </p:nvSpPr>
            <p:spPr>
              <a:xfrm rot="16200000">
                <a:off x="4874116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7" name="Oval 226">
                <a:extLst>
                  <a:ext uri="{FF2B5EF4-FFF2-40B4-BE49-F238E27FC236}">
                    <a16:creationId xmlns:a16="http://schemas.microsoft.com/office/drawing/2014/main" id="{268188D7-B6FA-4B0E-8B4A-108B1F0C2EE0}"/>
                  </a:ext>
                </a:extLst>
              </p:cNvPr>
              <p:cNvSpPr/>
              <p:nvPr/>
            </p:nvSpPr>
            <p:spPr>
              <a:xfrm rot="16200000">
                <a:off x="5114950" y="396708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28" name="Oval 227">
                <a:extLst>
                  <a:ext uri="{FF2B5EF4-FFF2-40B4-BE49-F238E27FC236}">
                    <a16:creationId xmlns:a16="http://schemas.microsoft.com/office/drawing/2014/main" id="{C12B7282-AB8F-40ED-874D-7BA6625A2F98}"/>
                  </a:ext>
                </a:extLst>
              </p:cNvPr>
              <p:cNvSpPr/>
              <p:nvPr/>
            </p:nvSpPr>
            <p:spPr>
              <a:xfrm rot="16200000">
                <a:off x="4874116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29" name="Oval 228">
                <a:extLst>
                  <a:ext uri="{FF2B5EF4-FFF2-40B4-BE49-F238E27FC236}">
                    <a16:creationId xmlns:a16="http://schemas.microsoft.com/office/drawing/2014/main" id="{50DEF719-9C62-4713-9D27-0FE3691D0DE4}"/>
                  </a:ext>
                </a:extLst>
              </p:cNvPr>
              <p:cNvSpPr/>
              <p:nvPr/>
            </p:nvSpPr>
            <p:spPr>
              <a:xfrm rot="16200000">
                <a:off x="5114950" y="3753238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0" name="Oval 229">
                <a:extLst>
                  <a:ext uri="{FF2B5EF4-FFF2-40B4-BE49-F238E27FC236}">
                    <a16:creationId xmlns:a16="http://schemas.microsoft.com/office/drawing/2014/main" id="{40E06D1C-E908-4B0C-A58A-511C3664827C}"/>
                  </a:ext>
                </a:extLst>
              </p:cNvPr>
              <p:cNvSpPr/>
              <p:nvPr/>
            </p:nvSpPr>
            <p:spPr>
              <a:xfrm rot="16200000">
                <a:off x="4872893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31" name="Oval 230">
                <a:extLst>
                  <a:ext uri="{FF2B5EF4-FFF2-40B4-BE49-F238E27FC236}">
                    <a16:creationId xmlns:a16="http://schemas.microsoft.com/office/drawing/2014/main" id="{E854B87C-B23D-4719-AA73-6906B9539C9D}"/>
                  </a:ext>
                </a:extLst>
              </p:cNvPr>
              <p:cNvSpPr/>
              <p:nvPr/>
            </p:nvSpPr>
            <p:spPr>
              <a:xfrm rot="16200000">
                <a:off x="5113727" y="3539741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214" name="Group 213">
              <a:extLst>
                <a:ext uri="{FF2B5EF4-FFF2-40B4-BE49-F238E27FC236}">
                  <a16:creationId xmlns:a16="http://schemas.microsoft.com/office/drawing/2014/main" id="{C6211972-3BF4-47ED-912E-B2F8B7F6F074}"/>
                </a:ext>
              </a:extLst>
            </p:cNvPr>
            <p:cNvGrpSpPr/>
            <p:nvPr/>
          </p:nvGrpSpPr>
          <p:grpSpPr>
            <a:xfrm>
              <a:off x="2487530" y="4489574"/>
              <a:ext cx="576000" cy="1188000"/>
              <a:chOff x="4057265" y="4908909"/>
              <a:chExt cx="576000" cy="1188000"/>
            </a:xfrm>
          </p:grpSpPr>
          <p:pic>
            <p:nvPicPr>
              <p:cNvPr id="215" name="Picture 214">
                <a:extLst>
                  <a:ext uri="{FF2B5EF4-FFF2-40B4-BE49-F238E27FC236}">
                    <a16:creationId xmlns:a16="http://schemas.microsoft.com/office/drawing/2014/main" id="{1EDF0FD2-675E-4DB1-BC80-043E4404E26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 rot="16200000">
                <a:off x="3751265" y="5214909"/>
                <a:ext cx="1188000" cy="576000"/>
              </a:xfrm>
              <a:prstGeom prst="rect">
                <a:avLst/>
              </a:prstGeom>
            </p:spPr>
          </p:pic>
          <p:sp>
            <p:nvSpPr>
              <p:cNvPr id="216" name="Oval 215">
                <a:extLst>
                  <a:ext uri="{FF2B5EF4-FFF2-40B4-BE49-F238E27FC236}">
                    <a16:creationId xmlns:a16="http://schemas.microsoft.com/office/drawing/2014/main" id="{069BD797-6E87-4E8D-9C5B-D019B43CEB2F}"/>
                  </a:ext>
                </a:extLst>
              </p:cNvPr>
              <p:cNvSpPr/>
              <p:nvPr/>
            </p:nvSpPr>
            <p:spPr>
              <a:xfrm rot="16200000">
                <a:off x="4149833" y="583791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7" name="Oval 216">
                <a:extLst>
                  <a:ext uri="{FF2B5EF4-FFF2-40B4-BE49-F238E27FC236}">
                    <a16:creationId xmlns:a16="http://schemas.microsoft.com/office/drawing/2014/main" id="{B1A368C4-802B-4198-8053-F3E6593DC667}"/>
                  </a:ext>
                </a:extLst>
              </p:cNvPr>
              <p:cNvSpPr/>
              <p:nvPr/>
            </p:nvSpPr>
            <p:spPr>
              <a:xfrm rot="16200000">
                <a:off x="4149833" y="5624066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8" name="Oval 217">
                <a:extLst>
                  <a:ext uri="{FF2B5EF4-FFF2-40B4-BE49-F238E27FC236}">
                    <a16:creationId xmlns:a16="http://schemas.microsoft.com/office/drawing/2014/main" id="{F527BA22-6F6F-4481-B96A-50487FC4CA87}"/>
                  </a:ext>
                </a:extLst>
              </p:cNvPr>
              <p:cNvSpPr/>
              <p:nvPr/>
            </p:nvSpPr>
            <p:spPr>
              <a:xfrm rot="16200000">
                <a:off x="4149833" y="5410219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19" name="Oval 218">
                <a:extLst>
                  <a:ext uri="{FF2B5EF4-FFF2-40B4-BE49-F238E27FC236}">
                    <a16:creationId xmlns:a16="http://schemas.microsoft.com/office/drawing/2014/main" id="{7F982C99-A622-4C2A-815E-2445C90F4801}"/>
                  </a:ext>
                </a:extLst>
              </p:cNvPr>
              <p:cNvSpPr/>
              <p:nvPr/>
            </p:nvSpPr>
            <p:spPr>
              <a:xfrm rot="16200000">
                <a:off x="4149833" y="5196372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220" name="Oval 219">
                <a:extLst>
                  <a:ext uri="{FF2B5EF4-FFF2-40B4-BE49-F238E27FC236}">
                    <a16:creationId xmlns:a16="http://schemas.microsoft.com/office/drawing/2014/main" id="{54F6E299-196E-4535-9450-E06DCF7D292B}"/>
                  </a:ext>
                </a:extLst>
              </p:cNvPr>
              <p:cNvSpPr/>
              <p:nvPr/>
            </p:nvSpPr>
            <p:spPr>
              <a:xfrm rot="16200000">
                <a:off x="4148610" y="4982875"/>
                <a:ext cx="162522" cy="162000"/>
              </a:xfrm>
              <a:prstGeom prst="ellipse">
                <a:avLst/>
              </a:prstGeom>
              <a:solidFill>
                <a:srgbClr val="FF0000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</p:grpSp>
      <p:sp>
        <p:nvSpPr>
          <p:cNvPr id="116" name="TextBox 115">
            <a:extLst>
              <a:ext uri="{FF2B5EF4-FFF2-40B4-BE49-F238E27FC236}">
                <a16:creationId xmlns:a16="http://schemas.microsoft.com/office/drawing/2014/main" id="{4CCC9397-91DD-403E-A790-28A99A8E60AB}"/>
              </a:ext>
            </a:extLst>
          </p:cNvPr>
          <p:cNvSpPr txBox="1"/>
          <p:nvPr/>
        </p:nvSpPr>
        <p:spPr>
          <a:xfrm>
            <a:off x="4794942" y="4648577"/>
            <a:ext cx="25931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twenty-five</a:t>
            </a:r>
          </a:p>
        </p:txBody>
      </p:sp>
      <p:sp>
        <p:nvSpPr>
          <p:cNvPr id="117" name="TextBox 116">
            <a:extLst>
              <a:ext uri="{FF2B5EF4-FFF2-40B4-BE49-F238E27FC236}">
                <a16:creationId xmlns:a16="http://schemas.microsoft.com/office/drawing/2014/main" id="{B37254CD-C53C-4BD9-B984-25B813F696CC}"/>
              </a:ext>
            </a:extLst>
          </p:cNvPr>
          <p:cNvSpPr txBox="1"/>
          <p:nvPr/>
        </p:nvSpPr>
        <p:spPr>
          <a:xfrm>
            <a:off x="919000" y="1976857"/>
            <a:ext cx="25131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thirty-two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D1AE649-07DD-BB49-9348-8E61245D5A4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0149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66"/>
    </mc:Choice>
    <mc:Fallback xmlns="">
      <p:transition spd="slow" advTm="285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97" grpId="0" animBg="1"/>
      <p:bldP spid="29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197772DA-F085-E946-9270-05973C31B8F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5188" y="2890652"/>
            <a:ext cx="427995" cy="3240000"/>
          </a:xfrm>
          <a:prstGeom prst="rect">
            <a:avLst/>
          </a:prstGeom>
        </p:spPr>
      </p:pic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90A48248-1D7F-AF45-974A-D176E55A5C18}"/>
              </a:ext>
            </a:extLst>
          </p:cNvPr>
          <p:cNvSpPr/>
          <p:nvPr/>
        </p:nvSpPr>
        <p:spPr>
          <a:xfrm>
            <a:off x="358513" y="399319"/>
            <a:ext cx="11627161" cy="6318494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9AA3102-F21C-494C-B444-935A5A135E5A}"/>
              </a:ext>
            </a:extLst>
          </p:cNvPr>
          <p:cNvSpPr txBox="1"/>
          <p:nvPr/>
        </p:nvSpPr>
        <p:spPr>
          <a:xfrm>
            <a:off x="1222744" y="896975"/>
            <a:ext cx="52205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Task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82BA21-C794-0448-BAAD-790BB0CD4D8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1024573" y="1582900"/>
            <a:ext cx="4662280" cy="44428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E1C4E43-D382-5C41-B430-9F4AE9A8CAA3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5768515" y="1107899"/>
            <a:ext cx="5333741" cy="502483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929279B-6E3F-CC4D-AF86-A6D2495BBE65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47029" y="1435100"/>
            <a:ext cx="2095500" cy="635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3CE8B4A-3FDE-AA40-915E-25263B157732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3991" y="1543691"/>
            <a:ext cx="355600" cy="3937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DE98BDA-3B40-E44E-B8EB-7820246F4DDD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3249" y="1421661"/>
            <a:ext cx="1117600" cy="584200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B0A886D4-42A9-1946-B5F4-5BDE54C3F9E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  <p:pic>
        <p:nvPicPr>
          <p:cNvPr id="2049" name="Picture 1" descr="page1image51119808">
            <a:extLst>
              <a:ext uri="{FF2B5EF4-FFF2-40B4-BE49-F238E27FC236}">
                <a16:creationId xmlns:a16="http://schemas.microsoft.com/office/drawing/2014/main" id="{2782D9DB-E695-1F43-A92B-B9CB2B4E13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400" cy="605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page1image51122496">
            <a:extLst>
              <a:ext uri="{FF2B5EF4-FFF2-40B4-BE49-F238E27FC236}">
                <a16:creationId xmlns:a16="http://schemas.microsoft.com/office/drawing/2014/main" id="{279D0427-D819-7842-BBC3-453DC21D7B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400" cy="605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page1image51119040">
            <a:extLst>
              <a:ext uri="{FF2B5EF4-FFF2-40B4-BE49-F238E27FC236}">
                <a16:creationId xmlns:a16="http://schemas.microsoft.com/office/drawing/2014/main" id="{39B0F133-7318-2E45-8010-B81BD7DCB1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400" cy="605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age1image51121152">
            <a:extLst>
              <a:ext uri="{FF2B5EF4-FFF2-40B4-BE49-F238E27FC236}">
                <a16:creationId xmlns:a16="http://schemas.microsoft.com/office/drawing/2014/main" id="{55764ACE-4685-2C41-AE82-1914A9770C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400" cy="605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page1image51120768">
            <a:extLst>
              <a:ext uri="{FF2B5EF4-FFF2-40B4-BE49-F238E27FC236}">
                <a16:creationId xmlns:a16="http://schemas.microsoft.com/office/drawing/2014/main" id="{51CBBA24-AF4D-964B-9A6C-06759C758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400" cy="605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page1image51121728">
            <a:extLst>
              <a:ext uri="{FF2B5EF4-FFF2-40B4-BE49-F238E27FC236}">
                <a16:creationId xmlns:a16="http://schemas.microsoft.com/office/drawing/2014/main" id="{CEAA58C0-E54C-9C4A-80D1-8773B9788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400" cy="605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page1image51120576">
            <a:extLst>
              <a:ext uri="{FF2B5EF4-FFF2-40B4-BE49-F238E27FC236}">
                <a16:creationId xmlns:a16="http://schemas.microsoft.com/office/drawing/2014/main" id="{8E2469EA-B687-1C44-A7ED-4C33B913D3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700" cy="6057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page1image51120960">
            <a:extLst>
              <a:ext uri="{FF2B5EF4-FFF2-40B4-BE49-F238E27FC236}">
                <a16:creationId xmlns:a16="http://schemas.microsoft.com/office/drawing/2014/main" id="{806025B5-8630-E148-BD2B-BB879F5C5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700" cy="604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page1image51119424">
            <a:extLst>
              <a:ext uri="{FF2B5EF4-FFF2-40B4-BE49-F238E27FC236}">
                <a16:creationId xmlns:a16="http://schemas.microsoft.com/office/drawing/2014/main" id="{D7E5737E-F584-9A40-B2C0-FD7D09406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2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page1image51120192">
            <a:extLst>
              <a:ext uri="{FF2B5EF4-FFF2-40B4-BE49-F238E27FC236}">
                <a16:creationId xmlns:a16="http://schemas.microsoft.com/office/drawing/2014/main" id="{AB1577B8-DE6C-4D49-8ADE-6BCCA812F4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22600" cy="96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page1image51121536">
            <a:extLst>
              <a:ext uri="{FF2B5EF4-FFF2-40B4-BE49-F238E27FC236}">
                <a16:creationId xmlns:a16="http://schemas.microsoft.com/office/drawing/2014/main" id="{20479259-1C8E-DC40-B0C6-3CFBFD7A43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3300" cy="96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page1image51122112">
            <a:extLst>
              <a:ext uri="{FF2B5EF4-FFF2-40B4-BE49-F238E27FC236}">
                <a16:creationId xmlns:a16="http://schemas.microsoft.com/office/drawing/2014/main" id="{6B1318EC-7947-C247-A874-1BFE5BE7DE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3300" cy="96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page1image51288064">
            <a:extLst>
              <a:ext uri="{FF2B5EF4-FFF2-40B4-BE49-F238E27FC236}">
                <a16:creationId xmlns:a16="http://schemas.microsoft.com/office/drawing/2014/main" id="{5048CE15-AA82-3E4C-9C6C-E119E2280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3300" cy="96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page1image65563408">
            <a:extLst>
              <a:ext uri="{FF2B5EF4-FFF2-40B4-BE49-F238E27FC236}">
                <a16:creationId xmlns:a16="http://schemas.microsoft.com/office/drawing/2014/main" id="{59BD0BE5-16A5-C44E-9121-FB6616A9F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66700" cy="85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page1image65555088">
            <a:extLst>
              <a:ext uri="{FF2B5EF4-FFF2-40B4-BE49-F238E27FC236}">
                <a16:creationId xmlns:a16="http://schemas.microsoft.com/office/drawing/2014/main" id="{EF057203-7D11-1844-A4B4-A8FF40F890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29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page1image65559248">
            <a:extLst>
              <a:ext uri="{FF2B5EF4-FFF2-40B4-BE49-F238E27FC236}">
                <a16:creationId xmlns:a16="http://schemas.microsoft.com/office/drawing/2014/main" id="{67B37887-AD7A-3A49-B88B-8C2F4A452E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29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5" name="Picture 17" descr="page1image65553840">
            <a:extLst>
              <a:ext uri="{FF2B5EF4-FFF2-40B4-BE49-F238E27FC236}">
                <a16:creationId xmlns:a16="http://schemas.microsoft.com/office/drawing/2014/main" id="{28812D31-F1E8-6F4C-B89C-5D474564D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29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page1image65556544">
            <a:extLst>
              <a:ext uri="{FF2B5EF4-FFF2-40B4-BE49-F238E27FC236}">
                <a16:creationId xmlns:a16="http://schemas.microsoft.com/office/drawing/2014/main" id="{45AD3844-6983-2547-81B6-C63B9E07A8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29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page1image65567984">
            <a:extLst>
              <a:ext uri="{FF2B5EF4-FFF2-40B4-BE49-F238E27FC236}">
                <a16:creationId xmlns:a16="http://schemas.microsoft.com/office/drawing/2014/main" id="{3FC3B507-E3DA-3E48-9FBD-607896461C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29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page1image65558624">
            <a:extLst>
              <a:ext uri="{FF2B5EF4-FFF2-40B4-BE49-F238E27FC236}">
                <a16:creationId xmlns:a16="http://schemas.microsoft.com/office/drawing/2014/main" id="{E0034503-2BDE-E448-85C7-B84EC07C35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29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9" name="Picture 21" descr="page1image51289984">
            <a:extLst>
              <a:ext uri="{FF2B5EF4-FFF2-40B4-BE49-F238E27FC236}">
                <a16:creationId xmlns:a16="http://schemas.microsoft.com/office/drawing/2014/main" id="{349F877A-7028-EA4F-91A2-742283B49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2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page1image51288640">
            <a:extLst>
              <a:ext uri="{FF2B5EF4-FFF2-40B4-BE49-F238E27FC236}">
                <a16:creationId xmlns:a16="http://schemas.microsoft.com/office/drawing/2014/main" id="{849B1EDF-506E-9D49-A13B-0D49F0576B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2260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1" name="Picture 23" descr="page1image51297472">
            <a:extLst>
              <a:ext uri="{FF2B5EF4-FFF2-40B4-BE49-F238E27FC236}">
                <a16:creationId xmlns:a16="http://schemas.microsoft.com/office/drawing/2014/main" id="{F6E38D10-691C-164B-9843-B305ACE6B9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330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page1image51296512">
            <a:extLst>
              <a:ext uri="{FF2B5EF4-FFF2-40B4-BE49-F238E27FC236}">
                <a16:creationId xmlns:a16="http://schemas.microsoft.com/office/drawing/2014/main" id="{04781DCC-151E-C34C-ABD8-D02B5B6BFF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330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3" name="Picture 25" descr="page1image51285376">
            <a:extLst>
              <a:ext uri="{FF2B5EF4-FFF2-40B4-BE49-F238E27FC236}">
                <a16:creationId xmlns:a16="http://schemas.microsoft.com/office/drawing/2014/main" id="{687237BA-1B3B-B449-B7F6-2496710B8B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330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4" name="Picture 26" descr="page1image65555296">
            <a:extLst>
              <a:ext uri="{FF2B5EF4-FFF2-40B4-BE49-F238E27FC236}">
                <a16:creationId xmlns:a16="http://schemas.microsoft.com/office/drawing/2014/main" id="{B4D97C93-30D1-2E41-BFB4-A4273F6A3A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66700" cy="147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5" name="Picture 27" descr="page1image65554880">
            <a:extLst>
              <a:ext uri="{FF2B5EF4-FFF2-40B4-BE49-F238E27FC236}">
                <a16:creationId xmlns:a16="http://schemas.microsoft.com/office/drawing/2014/main" id="{4BB24D5A-38CE-BE47-8AF7-4B3A5056AD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2900" cy="85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6" name="Picture 28" descr="page1image65557168">
            <a:extLst>
              <a:ext uri="{FF2B5EF4-FFF2-40B4-BE49-F238E27FC236}">
                <a16:creationId xmlns:a16="http://schemas.microsoft.com/office/drawing/2014/main" id="{837A9AC9-5AF5-9940-9112-F513625968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2900" cy="85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7" name="Picture 29" descr="page1image65556336">
            <a:extLst>
              <a:ext uri="{FF2B5EF4-FFF2-40B4-BE49-F238E27FC236}">
                <a16:creationId xmlns:a16="http://schemas.microsoft.com/office/drawing/2014/main" id="{5331DC4F-2508-C54A-9314-FC3C610CD5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2900" cy="85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8" name="Picture 30" descr="page1image65565696">
            <a:extLst>
              <a:ext uri="{FF2B5EF4-FFF2-40B4-BE49-F238E27FC236}">
                <a16:creationId xmlns:a16="http://schemas.microsoft.com/office/drawing/2014/main" id="{E1AE5A99-EBB8-194D-853A-2CADEB29C5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2900" cy="85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9" name="Picture 31" descr="page1image65562368">
            <a:extLst>
              <a:ext uri="{FF2B5EF4-FFF2-40B4-BE49-F238E27FC236}">
                <a16:creationId xmlns:a16="http://schemas.microsoft.com/office/drawing/2014/main" id="{789F5472-4186-3A49-80A9-DC86B0D49E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2900" cy="85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0" name="Picture 32" descr="page1image65560496">
            <a:extLst>
              <a:ext uri="{FF2B5EF4-FFF2-40B4-BE49-F238E27FC236}">
                <a16:creationId xmlns:a16="http://schemas.microsoft.com/office/drawing/2014/main" id="{6F0AF225-BE5C-6F40-BF0C-73AB94BBE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29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1" name="Picture 33" descr="page1image65560080">
            <a:extLst>
              <a:ext uri="{FF2B5EF4-FFF2-40B4-BE49-F238E27FC236}">
                <a16:creationId xmlns:a16="http://schemas.microsoft.com/office/drawing/2014/main" id="{9A4F03DB-142A-1A4D-AB5F-83501113FD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29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2" name="Picture 34" descr="page1image65559664">
            <a:extLst>
              <a:ext uri="{FF2B5EF4-FFF2-40B4-BE49-F238E27FC236}">
                <a16:creationId xmlns:a16="http://schemas.microsoft.com/office/drawing/2014/main" id="{0F0DE9DC-CF2C-3B4E-9825-900E27EEEA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29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3" name="Picture 35" descr="page1image65559456">
            <a:extLst>
              <a:ext uri="{FF2B5EF4-FFF2-40B4-BE49-F238E27FC236}">
                <a16:creationId xmlns:a16="http://schemas.microsoft.com/office/drawing/2014/main" id="{61AE081A-AA55-544B-A09F-9FA843D4B6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2900" cy="87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4" name="Picture 36" descr="page1image65558832">
            <a:extLst>
              <a:ext uri="{FF2B5EF4-FFF2-40B4-BE49-F238E27FC236}">
                <a16:creationId xmlns:a16="http://schemas.microsoft.com/office/drawing/2014/main" id="{431BB3AE-7DD2-704C-BDC3-080AD9A833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290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5" name="Picture 37" descr="page1image65555504">
            <a:extLst>
              <a:ext uri="{FF2B5EF4-FFF2-40B4-BE49-F238E27FC236}">
                <a16:creationId xmlns:a16="http://schemas.microsoft.com/office/drawing/2014/main" id="{5B035ADB-BEBC-444D-9ED1-57B1160DCE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29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6" name="Picture 38" descr="page1image65559040">
            <a:extLst>
              <a:ext uri="{FF2B5EF4-FFF2-40B4-BE49-F238E27FC236}">
                <a16:creationId xmlns:a16="http://schemas.microsoft.com/office/drawing/2014/main" id="{E1F38AFB-3A55-7A41-BBF2-33B0AFC3DE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2900" cy="69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7" name="Picture 39" descr="page1image51297664">
            <a:extLst>
              <a:ext uri="{FF2B5EF4-FFF2-40B4-BE49-F238E27FC236}">
                <a16:creationId xmlns:a16="http://schemas.microsoft.com/office/drawing/2014/main" id="{C58B7F4C-B682-EC44-9187-6576C0ACC2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2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8" name="Picture 40" descr="page1image51296704">
            <a:extLst>
              <a:ext uri="{FF2B5EF4-FFF2-40B4-BE49-F238E27FC236}">
                <a16:creationId xmlns:a16="http://schemas.microsoft.com/office/drawing/2014/main" id="{916D5D0D-A64E-044D-BD9E-2D74383910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022600" cy="330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9" name="Picture 41" descr="page1image51290176">
            <a:extLst>
              <a:ext uri="{FF2B5EF4-FFF2-40B4-BE49-F238E27FC236}">
                <a16:creationId xmlns:a16="http://schemas.microsoft.com/office/drawing/2014/main" id="{4F523868-D2DA-404C-B10E-C32E9D0105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3300" cy="330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0" name="Picture 42" descr="page1image51290560">
            <a:extLst>
              <a:ext uri="{FF2B5EF4-FFF2-40B4-BE49-F238E27FC236}">
                <a16:creationId xmlns:a16="http://schemas.microsoft.com/office/drawing/2014/main" id="{E418F741-4E4D-4D45-8FB6-835113BC01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3300" cy="330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1" name="Picture 43" descr="page1image51284608">
            <a:extLst>
              <a:ext uri="{FF2B5EF4-FFF2-40B4-BE49-F238E27FC236}">
                <a16:creationId xmlns:a16="http://schemas.microsoft.com/office/drawing/2014/main" id="{39F1AAFB-F6F1-9741-9B3C-EF6A4ACBE7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3300" cy="330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2" name="Picture 44" descr="page1image65557792">
            <a:extLst>
              <a:ext uri="{FF2B5EF4-FFF2-40B4-BE49-F238E27FC236}">
                <a16:creationId xmlns:a16="http://schemas.microsoft.com/office/drawing/2014/main" id="{C883E7F6-3FD2-3E48-A6F4-7F6E688F4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3300" cy="52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3" name="Picture 45" descr="page1image65558208">
            <a:extLst>
              <a:ext uri="{FF2B5EF4-FFF2-40B4-BE49-F238E27FC236}">
                <a16:creationId xmlns:a16="http://schemas.microsoft.com/office/drawing/2014/main" id="{A79A63A7-1AAD-E64C-9D5C-A53CEC94F2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3300" cy="52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4" name="Picture 46" descr="page1image65563616">
            <a:extLst>
              <a:ext uri="{FF2B5EF4-FFF2-40B4-BE49-F238E27FC236}">
                <a16:creationId xmlns:a16="http://schemas.microsoft.com/office/drawing/2014/main" id="{50E5DCD9-A3D5-2B41-B76B-57914A44BA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6000" cy="52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5" name="Picture 47" descr="page1image65567776">
            <a:extLst>
              <a:ext uri="{FF2B5EF4-FFF2-40B4-BE49-F238E27FC236}">
                <a16:creationId xmlns:a16="http://schemas.microsoft.com/office/drawing/2014/main" id="{82C73935-0B08-BE41-8DEE-B088139A04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3300" cy="52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6" name="Picture 48" descr="page1image65564448">
            <a:extLst>
              <a:ext uri="{FF2B5EF4-FFF2-40B4-BE49-F238E27FC236}">
                <a16:creationId xmlns:a16="http://schemas.microsoft.com/office/drawing/2014/main" id="{B91B2A19-BD14-7B47-8F46-2560F0D223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3300" cy="52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7" name="Picture 49" descr="page1image66028352">
            <a:extLst>
              <a:ext uri="{FF2B5EF4-FFF2-40B4-BE49-F238E27FC236}">
                <a16:creationId xmlns:a16="http://schemas.microsoft.com/office/drawing/2014/main" id="{E1BA035B-17CB-D446-BABF-4C6EB71ED1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6000" cy="52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8" name="Picture 50" descr="page1image66030432">
            <a:extLst>
              <a:ext uri="{FF2B5EF4-FFF2-40B4-BE49-F238E27FC236}">
                <a16:creationId xmlns:a16="http://schemas.microsoft.com/office/drawing/2014/main" id="{EA65EF7E-F592-5C40-87C2-84FE78D445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3300" cy="52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9" name="Picture 51" descr="page1image66035216">
            <a:extLst>
              <a:ext uri="{FF2B5EF4-FFF2-40B4-BE49-F238E27FC236}">
                <a16:creationId xmlns:a16="http://schemas.microsoft.com/office/drawing/2014/main" id="{A784BBA2-7F66-9E4E-B55B-1E6220D188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3300" cy="52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00" name="Picture 52" descr="page1image66035632">
            <a:extLst>
              <a:ext uri="{FF2B5EF4-FFF2-40B4-BE49-F238E27FC236}">
                <a16:creationId xmlns:a16="http://schemas.microsoft.com/office/drawing/2014/main" id="{894A6C79-B580-9F4E-AFB8-AF935A13B1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6000" cy="52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01" name="Picture 53" descr="page1image66033760">
            <a:extLst>
              <a:ext uri="{FF2B5EF4-FFF2-40B4-BE49-F238E27FC236}">
                <a16:creationId xmlns:a16="http://schemas.microsoft.com/office/drawing/2014/main" id="{DA948C53-689A-0045-8549-3EA7E6AEBA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3300" cy="52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02" name="Picture 54" descr="page1image66039376">
            <a:extLst>
              <a:ext uri="{FF2B5EF4-FFF2-40B4-BE49-F238E27FC236}">
                <a16:creationId xmlns:a16="http://schemas.microsoft.com/office/drawing/2014/main" id="{891501F7-3ABD-6A4C-9404-917020063C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3300" cy="52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03" name="Picture 55" descr="page1image66042288">
            <a:extLst>
              <a:ext uri="{FF2B5EF4-FFF2-40B4-BE49-F238E27FC236}">
                <a16:creationId xmlns:a16="http://schemas.microsoft.com/office/drawing/2014/main" id="{AEB9E6DA-7854-CE42-9890-BD04996A49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6000" cy="52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04" name="Picture 56" descr="page1image66043328">
            <a:extLst>
              <a:ext uri="{FF2B5EF4-FFF2-40B4-BE49-F238E27FC236}">
                <a16:creationId xmlns:a16="http://schemas.microsoft.com/office/drawing/2014/main" id="{53DBACFE-7D3A-2D4F-B715-AB4988021A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66700" cy="1155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4064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348"/>
    </mc:Choice>
    <mc:Fallback xmlns="">
      <p:transition spd="slow" advTm="763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587E0035-05B2-4F49-A578-3C26D8DBE19A}"/>
              </a:ext>
            </a:extLst>
          </p:cNvPr>
          <p:cNvSpPr/>
          <p:nvPr/>
        </p:nvSpPr>
        <p:spPr>
          <a:xfrm>
            <a:off x="282419" y="269753"/>
            <a:ext cx="11627161" cy="6318494"/>
          </a:xfrm>
          <a:prstGeom prst="roundRect">
            <a:avLst/>
          </a:prstGeom>
          <a:solidFill>
            <a:srgbClr val="EDF1F9">
              <a:alpha val="99000"/>
            </a:srgbClr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9AA3102-F21C-494C-B444-935A5A135E5A}"/>
              </a:ext>
            </a:extLst>
          </p:cNvPr>
          <p:cNvSpPr txBox="1"/>
          <p:nvPr/>
        </p:nvSpPr>
        <p:spPr>
          <a:xfrm>
            <a:off x="586640" y="910228"/>
            <a:ext cx="52205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902030302020204" pitchFamily="66" charset="0"/>
              </a:rPr>
              <a:t>Extension Task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21DD45D-52E0-3042-BD87-A9AE718C709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7107" y="650737"/>
            <a:ext cx="3874072" cy="5556526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E3AFF52E-5314-6947-85B6-CC877EF2777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163300" y="582930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55076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987"/>
    </mc:Choice>
    <mc:Fallback xmlns="">
      <p:transition spd="slow" advTm="359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1|13.7|20.9|12.3|8.7|4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1|1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0.4|24.9|34.3|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7|8.1|11.7|10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5|14.1|9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7|7.4|1.3|0.7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11825</TotalTime>
  <Words>188</Words>
  <Application>Microsoft Macintosh PowerPoint</Application>
  <PresentationFormat>Widescreen</PresentationFormat>
  <Paragraphs>74</Paragraphs>
  <Slides>11</Slides>
  <Notes>9</Notes>
  <HiddenSlides>0</HiddenSlides>
  <MMClips>11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Yu Gothic UI</vt:lpstr>
      <vt:lpstr>Arial</vt:lpstr>
      <vt:lpstr>Calibri</vt:lpstr>
      <vt:lpstr>Calibri Light</vt:lpstr>
      <vt:lpstr>Comic Sans MS</vt:lpstr>
      <vt:lpstr>Office Theme</vt:lpstr>
      <vt:lpstr>Thursday 14th January 2021</vt:lpstr>
      <vt:lpstr>LO: To represent a number in tens and ones using pictures.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1 - PRESENTATION - Place value (within 50) - week 5</dc:title>
  <dc:creator>PRIMARY STARS EDUCATION</dc:creator>
  <cp:lastModifiedBy>Zoe Bagley</cp:lastModifiedBy>
  <cp:revision>622</cp:revision>
  <dcterms:created xsi:type="dcterms:W3CDTF">2018-08-10T10:44:35Z</dcterms:created>
  <dcterms:modified xsi:type="dcterms:W3CDTF">2021-01-13T11:15:56Z</dcterms:modified>
</cp:coreProperties>
</file>