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D3F2"/>
    <a:srgbClr val="E808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AE471-30B6-4094-AE8D-D800BA37DA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7FDF2A-57D0-49EC-B605-B8A48F4B55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5E0C37-8FF4-4D86-B16F-D10CC1C42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7F9936-4E99-42DB-8550-CCF04479A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C15A47-D09C-476D-A3D3-15C613FD3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401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9986D-3742-46D8-85A0-37B5E8875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92CCC-8524-4048-8E89-39AB9C274C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32D041-FBAE-42EC-8205-A58AF3BD9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960A0-42D7-4F60-A603-E413A9EE3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36A8C5-FC58-4C4C-A1B4-B24D72157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33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A8C95-E203-46C9-8581-99ABA4861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7CE65-122E-4715-B8C1-A59932743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D34131-44F1-4494-97D1-0F47163FA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50E3EA-EF85-441E-8404-0694E48B9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199C96-7E59-40EB-813C-57387683E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852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E47AE-F445-4C98-AF2B-2690BE08C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1F504-96B1-4C47-876B-639C49AD17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866A56-C9BE-493A-82B5-6634E6DCD8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BBE6D8-AA16-4217-B37F-23B5FC144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833146-5788-456A-9B75-FB618B2CA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24525E-3662-447E-9843-7772A024F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48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5D20A-AE35-4C3C-919C-A499F4F7B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135496-6DDC-47E5-8A1F-0C77DEA08A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2F9D2B-372A-422D-8231-D874E34A52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EC134A-C5EA-4A54-B8C7-84B2858980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D6BA77-4DE1-41ED-B890-0965090CBA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2F8A0F-3225-4D10-AD29-4B2C2CA36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5EE83-5793-4C28-BBEA-E3A3BE310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4CB941-E93E-49E9-906D-96CE4A366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739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7AFF7-390E-46F2-81B4-4DFEF6BD9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ABAF8A-A622-451A-A57B-178BA1E0F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696BBD-5696-4E35-8448-461904615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F9C17D-052E-454A-9997-9E2AB27BF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742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DF7219-B479-4FA2-816D-12B4FA20B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FDD753-00F2-4342-9F62-B9FA89C94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F76B59-9780-4303-9630-EC5EEE9C2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0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4B2EA-64C3-4F86-8A1C-CABA9F2F7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ECBDB-F873-4015-8920-6CAD8DEFA5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BD1DEF-AA82-4D6A-AC56-851751C6FD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6EC7EA-0FD1-43A0-A50C-918E1AA48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EB37F9-1C14-4AA9-9D75-7810DA155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20A812-F5CD-4FD5-8F9D-5F140109B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840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0050F-0587-4756-B193-E0B11798B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7D2D57-2B54-449A-AC98-C18A13BA8C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10C627-8145-42EB-B64D-BE88671528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D2E65E-6CEE-45C2-B84F-5DA0CB587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72EE99-3EDC-4C5D-AB4C-6FCB9B976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988CC2-FFED-4029-9A72-916913CB8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24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22611-ECDF-420E-8DE5-0CCD562B7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48032D-4282-4D48-88CD-0BDDA4989C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69D00-AA38-4859-970A-3490E952E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419B45-CA40-4BF1-9E7B-7BF2435B1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E54992-8F0B-4296-8792-7E12EC987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653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7E422C-B659-49A8-99BA-2D2A2F5EB1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BB62CA-E25A-448D-B3FF-F2FB999760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37FE69-1F31-4181-A246-9FB835DCC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37E86-21D7-43F2-8626-B811BEA3A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02DE1-E878-409E-AAD3-3F7F6DB66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571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468514-79B9-43AE-92CC-025B824AF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C458DF-0111-47FA-9172-3F43701BF9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01A8A-1DBC-44B3-8C7F-818672E9A6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1EA92-9835-420D-AFBB-D450B7AE4E0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8E64C-8683-4457-9950-9BA0181060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C4803-5814-4E8A-BF00-6F5E6BD41C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439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D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8E4E3-9142-4161-99CB-98D89A424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>
                <a:solidFill>
                  <a:srgbClr val="7030A0"/>
                </a:solidFill>
                <a:latin typeface="SassoonPrimaryInfant" pitchFamily="2" charset="0"/>
              </a:rPr>
              <a:t>English</a:t>
            </a:r>
          </a:p>
        </p:txBody>
      </p:sp>
      <p:pic>
        <p:nvPicPr>
          <p:cNvPr id="1026" name="Picture 2" descr="Color Goldilocks and the Three Bears | Worksheet | Education.com |  Goldilocks and the three bears, Bear coloring pages, Coloring pages">
            <a:extLst>
              <a:ext uri="{FF2B5EF4-FFF2-40B4-BE49-F238E27FC236}">
                <a16:creationId xmlns:a16="http://schemas.microsoft.com/office/drawing/2014/main" id="{54C7506D-64D7-40CF-B41E-CBD71254C7D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392" y="1690688"/>
            <a:ext cx="5851216" cy="4413489"/>
          </a:xfrm>
          <a:prstGeom prst="rect">
            <a:avLst/>
          </a:prstGeom>
          <a:noFill/>
          <a:ln w="57150" cmpd="sng"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9B07F6CF-358A-457A-A802-46B7F9858B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14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684"/>
    </mc:Choice>
    <mc:Fallback>
      <p:transition spd="slow" advTm="216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D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F384B-7C46-4C35-B200-33BD87F5D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61133"/>
            <a:ext cx="9144000" cy="1787695"/>
          </a:xfrm>
        </p:spPr>
        <p:txBody>
          <a:bodyPr/>
          <a:lstStyle/>
          <a:p>
            <a:r>
              <a:rPr lang="en-GB" dirty="0">
                <a:solidFill>
                  <a:srgbClr val="7030A0"/>
                </a:solidFill>
                <a:latin typeface="SassoonPrimaryInfant" pitchFamily="2" charset="0"/>
              </a:rPr>
              <a:t>Learning Objective: To create a ‘Wanted’ poster.</a:t>
            </a:r>
          </a:p>
        </p:txBody>
      </p:sp>
      <p:pic>
        <p:nvPicPr>
          <p:cNvPr id="2050" name="Picture 2" descr="Pin on Goldilocks">
            <a:extLst>
              <a:ext uri="{FF2B5EF4-FFF2-40B4-BE49-F238E27FC236}">
                <a16:creationId xmlns:a16="http://schemas.microsoft.com/office/drawing/2014/main" id="{9334279F-2925-41E5-AB82-C9E5E897D1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288" y="2648828"/>
            <a:ext cx="3357562" cy="4331400"/>
          </a:xfrm>
          <a:prstGeom prst="rect">
            <a:avLst/>
          </a:prstGeom>
          <a:noFill/>
          <a:ln w="57150">
            <a:solidFill>
              <a:srgbClr val="E808BD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AB5CB383-31E1-442F-B78B-A02808DD76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927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484"/>
    </mc:Choice>
    <mc:Fallback>
      <p:transition spd="slow" advTm="324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7363" y="492048"/>
            <a:ext cx="10175012" cy="1105932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What has Goldilocks been doing?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20306" y="1677988"/>
            <a:ext cx="9380738" cy="1655762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latin typeface="SassoonPrimaryInfant" pitchFamily="2" charset="0"/>
              </a:rPr>
              <a:t>She went into a house without permission!</a:t>
            </a:r>
          </a:p>
        </p:txBody>
      </p:sp>
      <p:pic>
        <p:nvPicPr>
          <p:cNvPr id="3074" name="Picture 2" descr="Goldilocks and the Central Nervous System - Maximum Training Solutions -">
            <a:extLst>
              <a:ext uri="{FF2B5EF4-FFF2-40B4-BE49-F238E27FC236}">
                <a16:creationId xmlns:a16="http://schemas.microsoft.com/office/drawing/2014/main" id="{7766E537-07F8-41BF-B197-2FECAF4686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22" y="2569737"/>
            <a:ext cx="42862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oldilocks and the Three Bears - Children Story by Tales with GiGi">
            <a:extLst>
              <a:ext uri="{FF2B5EF4-FFF2-40B4-BE49-F238E27FC236}">
                <a16:creationId xmlns:a16="http://schemas.microsoft.com/office/drawing/2014/main" id="{8DB0BD59-3FFE-4B7D-8BD3-692445F82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274" y="2530498"/>
            <a:ext cx="4090919" cy="3068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he Story of Goldilocks And The Three Bears (page 5 / 6)">
            <a:extLst>
              <a:ext uri="{FF2B5EF4-FFF2-40B4-BE49-F238E27FC236}">
                <a16:creationId xmlns:a16="http://schemas.microsoft.com/office/drawing/2014/main" id="{6E84F72D-C54D-4081-8088-40562DDC7F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0966" y="2551506"/>
            <a:ext cx="2942112" cy="302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20D7537E-E231-4A6F-8CD9-096AC1791A4C}"/>
              </a:ext>
            </a:extLst>
          </p:cNvPr>
          <p:cNvSpPr txBox="1">
            <a:spLocks/>
          </p:cNvSpPr>
          <p:nvPr/>
        </p:nvSpPr>
        <p:spPr>
          <a:xfrm>
            <a:off x="371874" y="5843095"/>
            <a:ext cx="11541203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dirty="0">
                <a:latin typeface="SassoonPrimaryInfant" pitchFamily="2" charset="0"/>
              </a:rPr>
              <a:t>   She ate porridge…            She broke a chair…     She got in a bed!</a:t>
            </a:r>
            <a:endParaRPr lang="en-GB" sz="3600" dirty="0">
              <a:latin typeface="SassoonPrimaryInfant" pitchFamily="2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3BCB3D7-9A9F-41D6-9925-2BA0B49A58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361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988"/>
    </mc:Choice>
    <mc:Fallback>
      <p:transition spd="slow" advTm="419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D12BF-9829-43E0-9788-BABBA22C8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Would you like Goldilocks to come into your home to eat your breakfast?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9A7DE5-0A85-45F0-BDD1-9A4971145B7E}"/>
              </a:ext>
            </a:extLst>
          </p:cNvPr>
          <p:cNvSpPr txBox="1"/>
          <p:nvPr/>
        </p:nvSpPr>
        <p:spPr>
          <a:xfrm>
            <a:off x="5756522" y="1856265"/>
            <a:ext cx="577215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PrimaryInfant" pitchFamily="2" charset="0"/>
              </a:rPr>
              <a:t>Do you think that Goldilocks has made a mistake? </a:t>
            </a:r>
          </a:p>
          <a:p>
            <a:endParaRPr lang="en-GB" sz="4000" dirty="0">
              <a:latin typeface="SassoonPrimaryInfant" pitchFamily="2" charset="0"/>
            </a:endParaRPr>
          </a:p>
          <a:p>
            <a:r>
              <a:rPr lang="en-GB" sz="4000" dirty="0">
                <a:latin typeface="SassoonPrimaryInfant" pitchFamily="2" charset="0"/>
              </a:rPr>
              <a:t>Do you think that the Three Bears should have locked their door? </a:t>
            </a:r>
          </a:p>
          <a:p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 </a:t>
            </a:r>
          </a:p>
        </p:txBody>
      </p:sp>
      <p:pic>
        <p:nvPicPr>
          <p:cNvPr id="8" name="Picture 2" descr="Pin on Goldilocks">
            <a:extLst>
              <a:ext uri="{FF2B5EF4-FFF2-40B4-BE49-F238E27FC236}">
                <a16:creationId xmlns:a16="http://schemas.microsoft.com/office/drawing/2014/main" id="{94B5D98A-073D-452A-9F9E-71D21CEDEB1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008" y="2087084"/>
            <a:ext cx="3183199" cy="4106465"/>
          </a:xfrm>
          <a:prstGeom prst="rect">
            <a:avLst/>
          </a:prstGeom>
          <a:noFill/>
          <a:ln w="57150">
            <a:solidFill>
              <a:srgbClr val="E808BD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D43A95C8-79E9-4B82-B04E-B17F2C22E3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52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581"/>
    </mc:Choice>
    <mc:Fallback>
      <p:transition spd="slow" advTm="235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D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9FB6F-20F4-4955-BD9E-F3E88FDF1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Autofit/>
          </a:bodyPr>
          <a:lstStyle/>
          <a:p>
            <a:r>
              <a:rPr lang="en-GB" dirty="0">
                <a:latin typeface="SassoonPrimaryInfant" pitchFamily="2" charset="0"/>
              </a:rPr>
              <a:t>How could you tell others about Goldilocks?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8FFA6-E07C-4593-9231-1937D4362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1075" y="2562224"/>
            <a:ext cx="10515600" cy="25050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>
                <a:latin typeface="SassoonPrimaryInfant" pitchFamily="2" charset="0"/>
              </a:rPr>
              <a:t>Let’s create a poster that</a:t>
            </a:r>
          </a:p>
          <a:p>
            <a:pPr marL="0" indent="0">
              <a:buNone/>
            </a:pPr>
            <a:r>
              <a:rPr lang="en-GB" sz="4000" dirty="0">
                <a:latin typeface="SassoonPrimaryInfant" pitchFamily="2" charset="0"/>
              </a:rPr>
              <a:t>can give lots of information.</a:t>
            </a:r>
          </a:p>
        </p:txBody>
      </p:sp>
      <p:pic>
        <p:nvPicPr>
          <p:cNvPr id="4098" name="Picture 2" descr="Goldilocks wanted poster writing frames (SB3720) - SparkleBox | Goldilocks  and the three bears, Three bears activities, Fairy tale activities">
            <a:extLst>
              <a:ext uri="{FF2B5EF4-FFF2-40B4-BE49-F238E27FC236}">
                <a16:creationId xmlns:a16="http://schemas.microsoft.com/office/drawing/2014/main" id="{810CEEF0-635C-4A1E-9B9D-BB0C3F615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824" y="1543049"/>
            <a:ext cx="3561101" cy="502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42F7057-01B5-4E0F-9E4C-0E9D9D1FE3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80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359"/>
    </mc:Choice>
    <mc:Fallback>
      <p:transition spd="slow" advTm="133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D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9FB6F-20F4-4955-BD9E-F3E88FDF1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SassoonPrimaryInfant" pitchFamily="2" charset="0"/>
              </a:rPr>
              <a:t>What do you need to include?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8FFA6-E07C-4593-9231-1937D4362026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FBD3F2"/>
          </a:solidFill>
        </p:spPr>
        <p:txBody>
          <a:bodyPr>
            <a:normAutofit fontScale="92500" lnSpcReduction="10000"/>
          </a:bodyPr>
          <a:lstStyle/>
          <a:p>
            <a:r>
              <a:rPr lang="en-GB" sz="3600" dirty="0">
                <a:latin typeface="SassoonPrimaryInfant" pitchFamily="2" charset="0"/>
              </a:rPr>
              <a:t>What does she look like?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What does she do if she comes to a home?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Is she hungry or tired?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What can everyone do to prevent her from coming to your door? </a:t>
            </a:r>
          </a:p>
        </p:txBody>
      </p:sp>
      <p:pic>
        <p:nvPicPr>
          <p:cNvPr id="6" name="Picture 2" descr="Pin on Goldilocks">
            <a:extLst>
              <a:ext uri="{FF2B5EF4-FFF2-40B4-BE49-F238E27FC236}">
                <a16:creationId xmlns:a16="http://schemas.microsoft.com/office/drawing/2014/main" id="{165E5F0B-2178-4696-9527-FAEB6FFC4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7763" y="1690688"/>
            <a:ext cx="2376798" cy="3066172"/>
          </a:xfrm>
          <a:prstGeom prst="rect">
            <a:avLst/>
          </a:prstGeom>
          <a:noFill/>
          <a:ln w="57150">
            <a:solidFill>
              <a:srgbClr val="E808BD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750BDBF2-5AB0-4D52-ABB2-35A380373B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194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266"/>
    </mc:Choice>
    <mc:Fallback>
      <p:transition spd="slow" advTm="44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D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F02929A0-0D79-477F-B85F-5A54717B1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4700" y="250824"/>
            <a:ext cx="4057650" cy="5473700"/>
          </a:xfrm>
        </p:spPr>
        <p:txBody>
          <a:bodyPr/>
          <a:lstStyle/>
          <a:p>
            <a:r>
              <a:rPr lang="en-GB" dirty="0"/>
              <a:t>Remember to draw her picture, describe her appearance and use adjectives!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2A15CDE2-BCC7-4106-B965-09A119C7B3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528155" y="250824"/>
            <a:ext cx="4482119" cy="6497634"/>
          </a:xfrm>
          <a:prstGeom prst="rect">
            <a:avLst/>
          </a:prstGeom>
        </p:spPr>
      </p:pic>
      <p:pic>
        <p:nvPicPr>
          <p:cNvPr id="11" name="Picture 2" descr="Pin on Goldilocks">
            <a:extLst>
              <a:ext uri="{FF2B5EF4-FFF2-40B4-BE49-F238E27FC236}">
                <a16:creationId xmlns:a16="http://schemas.microsoft.com/office/drawing/2014/main" id="{E003E88C-C14B-40BA-8C94-6AB248615F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2357438"/>
            <a:ext cx="889708" cy="1147762"/>
          </a:xfrm>
          <a:prstGeom prst="rect">
            <a:avLst/>
          </a:prstGeom>
          <a:noFill/>
          <a:ln w="57150">
            <a:solidFill>
              <a:srgbClr val="E808BD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0E8C1E0B-EB0B-4BC9-B800-BD31E20871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18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633"/>
    </mc:Choice>
    <mc:Fallback>
      <p:transition spd="slow" advTm="436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1588</TotalTime>
  <Words>155</Words>
  <Application>Microsoft Office PowerPoint</Application>
  <PresentationFormat>Widescreen</PresentationFormat>
  <Paragraphs>23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SassoonPrimaryInfant</vt:lpstr>
      <vt:lpstr>Office Theme</vt:lpstr>
      <vt:lpstr>English</vt:lpstr>
      <vt:lpstr>Learning Objective: To create a ‘Wanted’ poster.</vt:lpstr>
      <vt:lpstr>What has Goldilocks been doing?</vt:lpstr>
      <vt:lpstr>Would you like Goldilocks to come into your home to eat your breakfast?</vt:lpstr>
      <vt:lpstr>How could you tell others about Goldilocks? </vt:lpstr>
      <vt:lpstr>What do you need to include? </vt:lpstr>
      <vt:lpstr>Remember to draw her picture, describe her appearance and use adjectives!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West</dc:creator>
  <cp:lastModifiedBy>J. West</cp:lastModifiedBy>
  <cp:revision>17</cp:revision>
  <dcterms:created xsi:type="dcterms:W3CDTF">2021-01-06T02:13:19Z</dcterms:created>
  <dcterms:modified xsi:type="dcterms:W3CDTF">2021-01-10T23:56:20Z</dcterms:modified>
</cp:coreProperties>
</file>