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tags/tag1.xml" ContentType="application/vnd.openxmlformats-officedocument.presentationml.tags+xml"/>
  <Override PartName="/ppt/ink/inkAction2.xml" ContentType="application/vnd.ms-office.inkAction+xml"/>
  <Override PartName="/ppt/tags/tag2.xml" ContentType="application/vnd.openxmlformats-officedocument.presentationml.tags+xml"/>
  <Override PartName="/ppt/ink/inkAction3.xml" ContentType="application/vnd.ms-office.inkAction+xml"/>
  <Override PartName="/ppt/tags/tag3.xml" ContentType="application/vnd.openxmlformats-officedocument.presentationml.tags+xml"/>
  <Override PartName="/ppt/ink/inkAction4.xml" ContentType="application/vnd.ms-office.inkAction+xml"/>
  <Override PartName="/ppt/tags/tag4.xml" ContentType="application/vnd.openxmlformats-officedocument.presentationml.tags+xml"/>
  <Override PartName="/ppt/ink/inkAction5.xml" ContentType="application/vnd.ms-office.inkAction+xml"/>
  <Override PartName="/ppt/ink/inkAction6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96" y="1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2T14:50:57.515"/>
    </inkml:context>
    <inkml:brush xml:id="br0">
      <inkml:brushProperty name="width" value="0.05292" units="cm"/>
      <inkml:brushProperty name="height" value="0.05292" units="cm"/>
      <inkml:brushProperty name="color" value="#FFC000"/>
    </inkml:brush>
  </inkml:definitions>
  <iact:action type="add" startTime="7271">
    <iact:property name="dataType"/>
    <iact:actionData xml:id="d0">
      <inkml:trace xmlns:inkml="http://www.w3.org/2003/InkML" xml:id="stk0" contextRef="#ctx0" brushRef="#br0">22633 4391 0,'0'-24'225,"24"24"-218,-1-24 0,1 1 1,0 23 0,23 0 0,-24-24 1,1 0-4,0 24 4,-1 0-1,1-23-1,23-24 1,-23 47 0,-1-48 0,1 48-1,23-23 1,-23 23 0,23-47-1,0 23 2,24 0-2,-48 1 1,25-1 0,-1 24 1,0-47 0,0 23-4,0 1 6,1-1-7,-25 1 5,1 23-2,23 0 1,-23-24 8,-1 24-9,-23-24 2,24 24-1,-1 0-2,1-23 3,0 23 6,23 0-8,0-24 9,-47 1-8,47 23 0,0 0-1,-23-24 1,23 0 0,0 24 0,24-23 7,-47 23-7,-1-24 1,25 1-3,-25 23 2,1-24 8,-1 24-8,1 0 0,0 0-2,-1 0 4,-23-24-4,24 24 2,-1-23 0,1 23 0,0 0 8,-1-24-1,1 24 2,-1 0-10,1 0 16,0 0 1,-1 0-17,24 0 9,-23 0-8,0-24 0,23 24-1,-24 0 3,1 0-5,23-23 3,-23 23 1,-1 0-3,1 0 1,0 0 11,-1 0-11,-23-24 9,24 24-1,-1 0 0,1 0 11,0 0 19,-24-23-38,23 23 1,1 0 25,-1-24-28,1 24 4,0 0 21,-1 0-5,1 0 29,-1 0-39,1-24-7,0 24 8,-1 0 15,-23-23-8</inkml:trace>
    </iact:actionData>
  </iact:action>
  <iact:action type="add" startTime="9868">
    <iact:property name="dataType"/>
    <iact:actionData xml:id="d1">
      <inkml:trace xmlns:inkml="http://www.w3.org/2003/InkML" xml:id="stk1" contextRef="#ctx0" brushRef="#br0">22680 3942 0,'0'24'152,"0"-1"-127,0 1-19,0-1 2,0 1 8,0 23-9,0-23 10,0-1-10,0 1 1,0 0 0,0-1-1,0 1 9,0-1-8,0 1 8,0 0-8,0-1-1,0 1 8,0 0-7,0-1 16,0 1-16,0-1 8,24-23 193,-24 24-193,24-24-8,-1 0 0,1 0 6,-1 0-6,1 0 0,0 0-1,-1 0 1,1 0 0,-1 0 0,1 0 0,0 0 1,-1 0-4,1 0 4,-1 0-2,1 0 2,0 0-2,-1 0 9,1 0 0,-1 0 0,1 0-9,0 0 16,-1 0 16,1 0-13</inkml:trace>
    </iact:actionData>
  </iact:action>
  <iact:action type="add" startTime="12230">
    <iact:property name="dataType"/>
    <iact:actionData xml:id="d2">
      <inkml:trace xmlns:inkml="http://www.w3.org/2003/InkML" xml:id="stk2" contextRef="#ctx0" brushRef="#br0">14349 2880 0</inkml:trace>
    </iact:actionData>
  </iact:action>
  <iact:action type="add" startTime="13131">
    <iact:property name="dataType"/>
    <iact:actionData xml:id="d3">
      <inkml:trace xmlns:inkml="http://www.w3.org/2003/InkML" xml:id="stk3" contextRef="#ctx0" brushRef="#br0">16710 2785 0</inkml:trace>
    </iact:actionData>
  </iact:action>
  <iact:action type="add" startTime="14212">
    <iact:property name="dataType"/>
    <iact:actionData xml:id="d4">
      <inkml:trace xmlns:inkml="http://www.w3.org/2003/InkML" xml:id="stk4" contextRef="#ctx0" brushRef="#br0">18786 2738 0,'0'0'1</inkml:trace>
    </iact:actionData>
  </iact:action>
  <iact:action type="add" startTime="15495">
    <iact:property name="dataType"/>
    <iact:actionData xml:id="d5">
      <inkml:trace xmlns:inkml="http://www.w3.org/2003/InkML" xml:id="stk5" contextRef="#ctx0" brushRef="#br0">13712 5122 0</inkml:trace>
    </iact:actionData>
  </iact:action>
  <iact:action type="add" startTime="16496">
    <iact:property name="dataType"/>
    <iact:actionData xml:id="d6">
      <inkml:trace xmlns:inkml="http://www.w3.org/2003/InkML" xml:id="stk6" contextRef="#ctx0" brushRef="#br0">15765 5146 0</inkml:trace>
    </iact:actionData>
  </iact:action>
  <iact:action type="add" startTime="17531">
    <iact:property name="dataType"/>
    <iact:actionData xml:id="d7">
      <inkml:trace xmlns:inkml="http://www.w3.org/2003/InkML" xml:id="stk7" contextRef="#ctx0" brushRef="#br0">17748 5146 0</inkml:trace>
    </iact:actionData>
  </iact:action>
  <iact:action type="add" startTime="18672">
    <iact:property name="dataType"/>
    <iact:actionData xml:id="d8">
      <inkml:trace xmlns:inkml="http://www.w3.org/2003/InkML" xml:id="stk8" contextRef="#ctx0" brushRef="#br0">19872 5051 0</inkml:trace>
    </iact:actionData>
  </iact:action>
  <iact:action type="add" startTime="20025">
    <iact:property name="dataType"/>
    <iact:actionData xml:id="d9">
      <inkml:trace xmlns:inkml="http://www.w3.org/2003/InkML" xml:id="stk9" contextRef="#ctx0" brushRef="#br0">14515 7908 0,'23'0'5</inkml:trace>
    </iact:actionData>
  </iact:action>
  <iact:action type="add" startTime="20919">
    <iact:property name="dataType"/>
    <iact:actionData xml:id="d10">
      <inkml:trace xmlns:inkml="http://www.w3.org/2003/InkML" xml:id="stk10" contextRef="#ctx0" brushRef="#br0">16757 8026 0,'23'0'7</inkml:trace>
    </iact:actionData>
  </iact:action>
  <iact:action type="add" startTime="21969">
    <iact:property name="dataType"/>
    <iact:actionData xml:id="d11">
      <inkml:trace xmlns:inkml="http://www.w3.org/2003/InkML" xml:id="stk11" contextRef="#ctx0" brushRef="#br0">18881 8238 0,'23'0'62</inkml:trace>
    </iact:actionData>
  </iact:action>
  <iact:action type="add" startTime="28855">
    <iact:property name="dataType"/>
    <iact:actionData xml:id="d12">
      <inkml:trace xmlns:inkml="http://www.w3.org/2003/InkML" xml:id="stk12" contextRef="#ctx0" brushRef="#br0">9252 11189 0,'0'24'101,"0"-1"-87,0 1 10,0-1-8,0 1 8,0 0-10,0-1 1,0 1 24,0-1-23,0 1 23,0 0-25,0-1 11,0 1 13,0 0-22,0-1 23,0 1-24,0-1 8,0 1-6,0 0-2,-24-1 1,24 1-10,0-1 18,0 1-8,0 0-8,0-1 31,0 1-24,0-1 11,0 1-13,0 0 3,0-1 23,0 1-24,0-1 25,0 1-26,0 0 14</inkml:trace>
    </iact:actionData>
  </iact:action>
  <iact:action type="add" startTime="31318">
    <iact:property name="dataType"/>
    <iact:actionData xml:id="d13">
      <inkml:trace xmlns:inkml="http://www.w3.org/2003/InkML" xml:id="stk13" contextRef="#ctx0" brushRef="#br0">23695 11354 0,'24'0'265,"-1"0"-243,1-23-15,0 23 9,-1 0-1,1 0-7,-1 0 16,-23-24-9,24 24-6,0 0 14,-1 0-16,1 0 25,-1 0-9,1 0-7,0 0 15,-1 0-14,1 0 28,-1 0-22,1 0 8,-24 24-16,0-1 9,24 1 17,-24-1-27,0 1 9,0 0-16,0-1 9,0 25 0,0-25-9,0 1 9,0-1-6,0 1-5,0 0 10,0-1-6,0 1 6,0-1-8,0 1 2,0 0-2,0-1 1,-24 1 0,0-1 8,1 1-10,23 0 11,0-1-2,-24 1-7,1-24 7,23 23-7,0 1 8,-24-24-8,0 0 0,24 24-1,-23-1 0,23 1 1,-24-24 10,1 23-11,23 1-1,-24 0 10,24-1-8,-24-23 8,1 0-8,23 24 0,-24-1 7,1 1-7,-1 0 23,24-1-8,-24-23-16,24-23 275,24 23-276,0 0 17,-1 0-15,1-24 8,-1 24-1,1 0-7,0-24 9,-1 24-2,1 0 1,-1 0-9,1 0 8,0 0 1,-1 0-9,1 0 9,-1 0-9,1 0 1,0 0 17,-1 0-19,1 0 18,-1 0-8,1 0-7,0 0 13,-1 0 1,1 0 24,-1 0-32,1 0 17,0 0-26,-1 0 19,1 0 5,-1 0-3,1 0 17,0 0-21,-1 0 0,1 0 149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2T14:52:55.484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34213">
    <iact:property name="dataType"/>
    <iact:actionData xml:id="d0">
      <inkml:trace xmlns:inkml="http://www.w3.org/2003/InkML" xml:id="stk0" contextRef="#ctx0" brushRef="#br0">7600 8404 0,'0'23'308,"0"48"-304,0-47-1,0 70 33,0 24-32,0-71 20,0 24-20,0-24-2,0 0 22,0 48-19,0-72-3,0 72 45,0-1-43,0-70 3,0 0 26,0 23-29,0-24 22,0 48-22,0 0 44,0-47-44,0-1-2,0 1 44,0 23 23,0-23-7,23-24 11,25 0-22,-1 0-47,0 0 28,71 0-28,-24 0 42,24 0-42,-94 0-1,0 0 36,70 0-35,-47 0 46,-23 0-46,23 0 62,0 0-63,0 0 44,24 0-43,0 0 47,-24 0-47,-23 0-2,23 0 46,0 0-44,0 0 45,-23 0-44,0 0 38,-1 0-39</inkml:trace>
    </iact:actionData>
  </iact:action>
  <iact:action type="add" startTime="36462">
    <iact:property name="dataType"/>
    <iact:actionData xml:id="d1">
      <inkml:trace xmlns:inkml="http://www.w3.org/2003/InkML" xml:id="stk1" contextRef="#ctx0" brushRef="#br0">8355 9041 0,'0'23'132,"-24"25"-127,24-25 30,0 48-31,0-47-2,0 23 42,0-23-40,0 23 27,0-24-1,0 25-27,0-1 21,0-24 0,0 25-20,0 22 46,0-22-45,0-1 26,0-24-27,0 25 42,0-25-9,0 1-33,0-1 65,0 1-64,-23 0 34,23-1-36,0 1 52,0 0 1,0-1-51,0 1-3,0-1 87</inkml:trace>
    </iact:actionData>
  </iact:action>
  <iact:action type="add" startTime="38709">
    <iact:property name="dataType"/>
    <iact:actionData xml:id="d2">
      <inkml:trace xmlns:inkml="http://www.w3.org/2003/InkML" xml:id="stk2" contextRef="#ctx0" brushRef="#br0">25607 7318 0,'-24'0'305,"-23"23"-301,23 1-2,24-1 30,-47 1-28,24 0 4,-25 23 41,1 0-45,24-23-2,-1 23 48,-70 24-46,94-24 2,-24-47-3,-23 47 44,0 24-44,23-24 25,-23 24 3,47 0 19,-24 0-46,1-24-3,23 24 23,-24-48 4,24 25-23,0-1 20,0 0-21,0 71 47,0-94-48,0 23 22,0-24 1,0 48-22,0 0 41,24 23-41,-1-46 26,-23 22-25,0-22-3,71 46 42,-47-23-39,-24-47-2,0-1 37,47 24-37,-47-23 20,23 0-18,1-1 41,0 24-42,23-47 19,-47 24-1,23 0-17,1-24-3,23 0 47,0 23-45,-23 1-4,23-24 52,24 0-48,-24 0 48,48 0-49,-48 0 43,24 0-42,-48-24 42,24 24-43,-23-47 37,0 23-32,-1-23-5,-23 0 46,24 0-46,-24 23 43,0-47-42,0 48-2,0-48 42,0 0-41,0 47 65,-24-23-63,1 24 33,-25-72-34,1 72-2,24-1 42,-25 0-40,1 24 57,0-23-56,23 23-3,-23 0 42,24 0-40,-25 0 43,1-24-44,0 24 43,0 0-42,23 0 42,-47 0-42,24 0 42,-24 24-42,1-24 43,22 23-43,48 1 45,-23-24-45,23 24 49,0-1-6,0 1 24</inkml:trace>
    </iact:actionData>
  </iact:action>
  <iact:action type="add" startTime="45576">
    <iact:property name="dataType"/>
    <iact:actionData xml:id="d3">
      <inkml:trace xmlns:inkml="http://www.w3.org/2003/InkML" xml:id="stk3" contextRef="#ctx0" brushRef="#br0">16308 4933 0,'0'0'24,"0"24"115,0 189-135,0-25 32,0-22-32,0-96 47,0 48-48,0-47 32,0 47-32,0-23 24,0-72-4,0 25-19,0-25 3,0 24-5,0 1 45,0-1-43,0-24 29,0 1-29,0 0 47,0-1-47,0 1-2,0-1 63,0 1 26</inkml:trace>
    </iact:actionData>
  </iact:action>
  <iact:action type="add" startTime="46723">
    <iact:property name="dataType"/>
    <iact:actionData xml:id="d4">
      <inkml:trace xmlns:inkml="http://www.w3.org/2003/InkML" xml:id="stk4" contextRef="#ctx0" brushRef="#br0">18503 4910 0,'0'0'24,"-23"0"41,-1 0-57,-23 0 47,-24 0-51,0 0 42,24 0-43,0 0 0,23 0 41,-47 0-40,24 0 44,0 23-44,23-23-2,24 48 47,-47-48-45,47 23-2,-47 1 44,23 23-42,24-23-1,-47 47 47,24-1-46,23-22-2,-24 22 40,-23 119-38,47-142 47,0 1-47,0-25 41,0 1-42,0-1 19,0 1-17,0 23 42,23 0-43,1-47 22,23 71-22,0-23 42,24-1-40,-71-24-4,71 1 35,-24 23-33,-23-23 22,47 23-22,-1 0 39,1-23-39,-24-24 19,-23 0-20,23 0 0,24 0 45,-24 0-44,-23 0-2,47 0 50,-48-24-47,1-23 18,-1 23-19,1-23 3,0 24-4,23-48 37,-47 24-33,0 23-5,23-47 36,1 24-34,-24 0 43,0-24-43,24 47 32,-24-23-33,0 23 21,0-46-20,0 22 42,-24 1-43,0 0 45,1 23-45,-1 1 42,-47-48-41,24 47 42,24-23-42,-1 47 41,0-23-40,1-1 43,-24 24-44,23 0 41,0 0-41,1 0 92,-1 0-39,1 0-54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2T14:52:55.484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26174">
    <iact:property name="dataType"/>
    <iact:actionData xml:id="d0">
      <inkml:trace xmlns:inkml="http://www.w3.org/2003/InkML" xml:id="stk0" contextRef="#ctx0" brushRef="#br0">9488 7979 0,'-24'0'245,"-94"0"-241,24-24 35,23 24-36,24-24 23,-95 24-22,95 0 20,-24 0-20,0 0-2,1 0 45,-1 0-44,47 0-1,-23 0 43,23-23 4,24 46 151,0 72-196,0-24 30,0 70-31,0 1 49,0-71-49,0-24 35,0 0-34,0-23-2,0 23 46,0-23-45,0-1 25,0 1-24,0-1 66,24-23 117,94 0-183,-71 0 35,24 0-36,-47 0 3,46 0 38,-22 0-41,-1 0 41,0 0-40,-23 0 0,23 0 44,24 0-45,-24 0 46,24 24-46,-1 47 45,1 0-44,-47-48-2,23 95 50,0 24-48,-47-118 17,47-1-17,-47 24-1,24-23 44,-24 23-41,0 0 52,-24 24-55,1-47-1,-72 70 25,25-70 25,-25-1-48,72-23 19,-72 24-19,1-24 45,-1 0-44,72 0-3,-24 0 30,-1 0-28,25 0-2,-1 0 24,-23 0-22,23 0-3,1 0 41,-1 0 33,1 0 29,-1 0-24,0 0 127,1 0-204,-1 0-1,-23 0 31</inkml:trace>
    </iact:actionData>
  </iact:action>
  <iact:action type="add" startTime="30591">
    <iact:property name="dataType"/>
    <iact:actionData xml:id="d1">
      <inkml:trace xmlns:inkml="http://www.w3.org/2003/InkML" xml:id="stk1" contextRef="#ctx0" brushRef="#br0">25064 7530 0,'0'24'163,"0"47"-159,0-48 3,0 1-5,0 23 29,0 0-26,0-23-3,0 70 48,0 24-45,0-94-2,0 23 37,0 71-36,24-47 43,-24-47-42,0-1 29,0 1-30,0-1 84,23-23 31,24 0-82,-23-23-33,0 23-2,23-47 43,-24-1-42,48 25 44,-47-1-44,-1 24 22,1 0-21,0 0 22,-1 0-22,1 0-2,-1 0 23,1 0-1,23 0-19,0 0 41,1 0-42,-25 0 35,24 24-35,-23 23 45,0-23-45,-1 23 35,1-24-36,-24 25 1,23-25 43,-23 24-43,24 1 21,-24-25 22,0 24-41,0 1 19,0-25 21,0 1-42,0-1 24,0 25-24,0-1 44,0 24-44,0-48 36,-47 1-36,23-1-3,-23 1 44,-47 23-40,46-47-5,-70 24 45,71-1-42,24 1 20,-1-24-18,0 0-3,-46 0 47,-25 0-45,72 0-4,-95 0 46,70 0-42,25 0 114</inkml:trace>
    </iact:actionData>
  </iact:action>
  <iact:action type="add" startTime="33501">
    <iact:property name="dataType"/>
    <iact:actionData xml:id="d2">
      <inkml:trace xmlns:inkml="http://www.w3.org/2003/InkML" xml:id="stk2" contextRef="#ctx0" brushRef="#br0">25111 7507 0,'24'0'183,"-1"0"-178,1 0-2,23 0 36,0 0-36,1 0 46,46 0-44,-70 0-2,23 0 35,0 0-34,0 0 44,0 0-44,-23 0 28,0 0-8,-1 0-19,1 0 43,23 0-45,0 0 43,0 0-41,-23 0 40,0 0-41,-1 0 42,1 0 104,-1 0-145,1 0 28</inkml:trace>
    </iact:actionData>
  </iact:action>
  <iact:action type="add" startTime="35302">
    <iact:property name="dataType"/>
    <iact:actionData xml:id="d3">
      <inkml:trace xmlns:inkml="http://www.w3.org/2003/InkML" xml:id="stk3" contextRef="#ctx0" brushRef="#br0">15765 4084 0,'0'23'113,"0"1"-106,0-1-5,0 1 33,0 70-31,0 25 43,0-1-43,0-95-2,0 24 29,0 71-27,0-94-1,0 70 45,0 72-45,0-96 34,0 1-33,0-47-2,0 23 41,0 0-39,0 1 29,0-25-30,0 1 48,0 47-46,0-24 43,0-24-21,0 1 0,0 0-22</inkml:trace>
    </iact:actionData>
  </iact:action>
  <iact:action type="add" startTime="36798">
    <iact:property name="dataType"/>
    <iact:actionData xml:id="d4">
      <inkml:trace xmlns:inkml="http://www.w3.org/2003/InkML" xml:id="stk4" contextRef="#ctx0" brushRef="#br0">17040 4249 0,'-24'0'116,"1"0"-112,-1 0 30,24 47-30,-47 0 45,23 24-45,-23-24 35,0 71-35,0-70-1,-24 117 47,47-24-45,1-93-2,23-25 27,-24 48-26,24-47 3,0-1-5,0 48 42,0 24-40,0-1 39,0 48-39,0-48 44,24-47-44,-24-23-1,23-1 31,1 1-30,0 0 43,23-24-42,0 23 35,0 1-36,-23-24 28,94 0-29,23 0 50,-46 0-48,-48-24 15,-23 1-15,23 23-3,0-48 42,24-46-40,0-24 33,23-24-32,-94 119-2,47-48 44,-23 47-42,-24 1-3,0-1 31,0 1-29,0-48 43,0-24-43,0-23 34,0 0-34,0 95-2,-47-25 38,47 25-34,0-1 32,-48-23-34,1 0 45,0 0-44,23 23-1,1 0 39,-1 1-39,1-1 0,-25 1 46,-46-25-45,94 25 27,-47 23-28,-24-24 44,47 0-44,1 24 2,-1 0 50,1 0-51,-1 0 48,0 0 17</inkml:trace>
    </iact:actionData>
  </iact:action>
  <iact:action type="add" startTime="39960">
    <iact:property name="dataType"/>
    <iact:actionData xml:id="d5">
      <inkml:trace xmlns:inkml="http://www.w3.org/2003/InkML" xml:id="stk5" contextRef="#ctx0" brushRef="#br0">15341 6326 0,'23'0'270,"24"0"-266,48 0 35,-24 0-35,-24 0 2,94 0 17,-117 0 1,70 0-20,1 0 42,-1 24-43,-47-24 38,71 0-37,-94 0-2,70 0 42,1 0-39,-48 0 26,24 0-28,-48 0-2,72 0 52,47 23-49,-24-23 35,0 0-35,-24 0 42,-23 0-42,-48 0 28,72 0-28,-24 0 45,-24 0-45,-24 0-1,1 0 27,0 0-26,-1 0-2,24 0 46,1 0-43,-25 0-3,1 0 37,47 0-35,-48 0 41,1 0-41,23 0 42,-23 0-42,-1 0 39,1 0 7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2T14:52:55.484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26809">
    <iact:property name="dataType"/>
    <iact:actionData xml:id="d0">
      <inkml:trace xmlns:inkml="http://www.w3.org/2003/InkML" xml:id="stk0" contextRef="#ctx0" brushRef="#br0">7930 8073 0,'24'-24'207,"23"24"-203,-23 0 34,23 0-34,-24 0-2,1 0 5,23 0 20,24 0 25,71 0-49,-72 0 47,1 48-47,-24-1 50,1-24-49,-48 1 26,23 0-26,-23 23 51,24-47-51,-24 24 30,0-1-30,0 1 1,0 23 48,0 0-49,0-23 48,-71 23-48,47-23 21,-46 23-21,-1-24 44,24 1-43,23-24-3,0 0 37,-23 0-35,0 0 51,0 24-52,23-24 60,95 0 168,23 0-226,-46 0 0,-1 0 28,24 47-29,-1-47 39,1 23-34,-24 1-7,-23 0 30,23-24-27,48 47 53,-48-24-54,-24 1 30,1 23-30,0-23 3,-24-1-4,47 48 45,-47-24-44,0-23-2,0 0 30,0 23-26,0-23-4,0 23 49,0 0-47,0-23 36,0 23 15,-71-24-51,24-23-1,23 48 34,-70-25-32,70-23-3,-23 0 49,-24 0-14,-23 0-33,70 0-2,1 0 6,-1 0 38,0 0 5,-70 0-47,23 0 45,0 0-45</inkml:trace>
    </iact:actionData>
  </iact:action>
  <iact:action type="add" startTime="30002">
    <iact:property name="dataType"/>
    <iact:actionData xml:id="d1">
      <inkml:trace xmlns:inkml="http://www.w3.org/2003/InkML" xml:id="stk1" contextRef="#ctx0" brushRef="#br0">24332 7837 0,'24'0'181,"23"0"-176,0 0-3,-23 24 37,118-24-36,-119 0 23,24 0-22,24 0 46,0 0-47,0 0 51,-24 0-51,-23 0 20,-1 0-18,1 0 69,-1 0-69,-23 47 142,0 71-143,0-95-1,0 95 34,0 24-32,0-118 2,0 117 18,0-93-2,0 117-19,-23 0 50,-1 0-50,24-94 31,-23 0-31,23-47-1,0 46 45,-24 1-43,24-47-3,-24 47 48,24-1-47,0-22 47,0-25-46,0 1-2,0-1 48</inkml:trace>
    </iact:actionData>
  </iact:action>
  <iact:action type="add" startTime="32676">
    <iact:property name="dataType"/>
    <iact:actionData xml:id="d2">
      <inkml:trace xmlns:inkml="http://www.w3.org/2003/InkML" xml:id="stk2" contextRef="#ctx0" brushRef="#br0">15836 4036 0,'0'48'226,"0"188"-222,0-118 34,0 0-34,0-95-2,0 119 47,0-24-44,0-47 2,0-24-4,0 47 36,0 48-35,0-118-1,0 94 47,0-24-46,24-23 32,-24 47-32,0-71 2,0 24 41,23 0-43,-23-48 45,0 1-45</inkml:trace>
    </iact:actionData>
  </iact:action>
  <iact:action type="add" startTime="34061">
    <iact:property name="dataType"/>
    <iact:actionData xml:id="d3">
      <inkml:trace xmlns:inkml="http://www.w3.org/2003/InkML" xml:id="stk3" contextRef="#ctx0" brushRef="#br0">17441 4296 0,'-23'0'54,"-25"0"-50,1 0 51,0 24-51,23-24 44,1 47-44,-1-23-2,1-1 46,-1 24-44,24-23-1,-24 0 24,-23 46-22,24 25 47,-1-24-47,24-48-2,-24 24 37,24 48-36,-23-48-1,23 95 58,0-24-57,0-47 36,0-1-35,0-22 2,0-1 16,0 47 33,23-23-51,1-71-3,0 71 53,-1-24-51,1 0 50,23-23-51,-47-1 49,47 1-48,-23-24 51,94 0-51,-71 0-1,71 0 47,-24-24-47,-23 1 50,47-48-49,-94 71 19,23-47-19,0 0 3,24-24 44,-24 24-47,-23 23 0,-1 0 33,1-23-32,-24 24-2,24-119 45,-1-47-44,-23 142-2,0-71 28,0 71-26,0 23 20,0-23-20,0 0 47,-71-71-47,48 23 44,-48 24-45,71 48 47,-47-24-46,23 47-2,1-48 44,-25 25-42,1-1 46,24 24-47,-1-24 46,0 24-46,1 0 0,-24 0 49,-1 0-48,-22 0 52,-1 0-53,47 0 47,1 0-46,-1 0 3,0 0 41,24 24-44,-23-24-2,-1 24 72,1-24-10</inkml:trace>
    </iact:actionData>
  </iact:action>
  <iact:action type="add" startTime="43279">
    <iact:property name="dataType"/>
    <iact:actionData xml:id="d4">
      <inkml:trace xmlns:inkml="http://www.w3.org/2003/InkML" xml:id="stk4" contextRef="#ctx0" brushRef="#br0">22515 1227 0,'0'-23'527,"24"-1"-398,-1 1-125,1 23-1,0 0 35,23 0-33,-24-24-3,1 24 54,23-24-49,-23 24 32,-1 0-34,1 0-4,23 0 53,-23 0-18,23 0-31,-23 0 46,46 24-47,-46 0 37,23 23-37,0 0 47,1 0-46,-25-23 31,-23-1-32,0 1 25,24 23-24,-1 0 51,-23-23-52,0 0 43,24-1-44,-24 1 75,0-1-74,0 1 60,-47 23-60,0-47 46,-24 24-46,47-1 45,1-23-44,-1 0-5,0 24 46,1-24-41,-1 0-2,1 24 41,-1-24 12,48 0 183,70 0-235,-70 0 33,46 0-33,-46 0-1,23 0 48,0 0-46,-23 0-4,-24 23 6,47-23 42,-23 47-46,-1-47 0,1 24 49,23 23-48,-23-47 20,-24 24-20,23 0 52,1-1-52,-24 1 33,0-1 18,0 25-52,0-25 38,0 24-37,0 1 50,0-1 51,0-24-68,-24 25-31,1-48 0,23 23-4,-47 1 43,23-24-43,0 23-2,-23-23 52,-24 0-49,48 24-1,-24-24 26,-24 0 24,47 0-49,-23 0 42,-24 0-42,24 0 44,23 0-44,1 0 48,-24 0-47,-1 0 22,25 0 23,-1 0-46</inkml:trace>
    </iact:actionData>
  </iact:action>
  <iact:action type="add" startTime="47941">
    <iact:property name="dataType"/>
    <iact:actionData xml:id="d5">
      <inkml:trace xmlns:inkml="http://www.w3.org/2003/InkML" xml:id="stk5" contextRef="#ctx0" brushRef="#br0">24096 1699 0,'24'0'255,"47"0"-250,-48 0 41,25 0-43,-25 0-1,24 0 51,-23 0-49,23 0 34,-23 0-34,23 24 50,0 0-49,-23-24 28,23 0 24,-23 0-54,-1 0 39,1 0-38,23 0 42,-23 0-41,-1 0 31,1 0-32,-1 0-2,1 0 48,0 0-46,-1 0 2,1 0 51,-1 0-5,1 0-48</inkml:trace>
    </iact:actionData>
  </iact:action>
  <iact:action type="add" startTime="49674">
    <iact:property name="dataType"/>
    <iact:actionData xml:id="d6">
      <inkml:trace xmlns:inkml="http://www.w3.org/2003/InkML" xml:id="stk6" contextRef="#ctx0" brushRef="#br0">24545 1086 0,'0'23'99,"0"1"-95,0 0 2,0-1 35,0 24-35,0 71 49,0-47-51,0-24 29,0 24-29,-24 47 54,24-23-53,0-48 30,0 0-30,0 0 20,0 1-20,0-25 25,0 24-26,0-23 2,0 0-2,0-1 47,0 1-21,0-1-26,0 1 53,0 0-53,0-1 30,0 1 107</inkml:trace>
    </iact:actionData>
  </iact:action>
  <iact:action type="add" startTime="51622">
    <iact:property name="dataType"/>
    <iact:actionData xml:id="d7">
      <inkml:trace xmlns:inkml="http://www.w3.org/2003/InkML" xml:id="stk7" contextRef="#ctx0" brushRef="#br0">25512 826 0,'95'0'304,"-1"0"-296,-47 0 29,-23 0-33,0 0 1,-1 0-2,1 0 18,-1 0 3,48 0-21,24 24 44,-25-1-43,-46-23 32,0 0-32,-1 0-2,1 0 48,-1 0-46,1 0 97,-24 24 52,24 23-150,-24 0 35,0 24 7,0 0-41,0 0 42,0 0-43,-24-24 48,24 24-48,-47-24 43,23 0-42,24-23-2,-23 23 43,-1-24-42,24 25 41,-24-25-40,24 24 24,-23-23 24,-1 47-48,24-48 47,0 25-48,-23-1 50,23 0-51,-24-23 48,24-1-47,0 1 49,0 0-48,0-1 41,0 1-40,0-1 65,0 1-66</inkml:trace>
    </iact:actionData>
  </iact:action>
  <iact:action type="add" startTime="54632">
    <iact:property name="dataType"/>
    <iact:actionData xml:id="d8">
      <inkml:trace xmlns:inkml="http://www.w3.org/2003/InkML" xml:id="stk8" contextRef="#ctx0" brushRef="#br0">26810 1227 0,'0'-23'226,"24"23"-222,23 0 35,24 0-35,-47 0-2,47 0 50,-1 0-48,-46 0 33,23 0-32,-23 0 41,-1 0-42,1 0 34,0 0 15,-1 0-49,1 0 54,-1 0-55</inkml:trace>
    </iact:actionData>
  </iact:action>
  <iact:action type="add" startTime="56325">
    <iact:property name="dataType"/>
    <iact:actionData xml:id="d9">
      <inkml:trace xmlns:inkml="http://www.w3.org/2003/InkML" xml:id="stk9" contextRef="#ctx0" brushRef="#br0">26881 1699 0,'71'0'208,"0"0"-204,-47 24-1,-1 0 36,24-24-34,-23 0 1,47 47 47,-48-47-48,1 0-3,-24 23 30,47-23-28,-23 0 41,-1 0-42,1 0 38,0 0 70</inkml:trace>
    </iact:actionData>
  </iact:action>
  <iact:action type="add" startTime="57644">
    <iact:property name="dataType"/>
    <iact:actionData xml:id="d10">
      <inkml:trace xmlns:inkml="http://www.w3.org/2003/InkML" xml:id="stk10" contextRef="#ctx0" brushRef="#br0">27943 873 0,'-23'0'76,"-1"24"-41,24-1-30,0 1-3,0 23 48,0 24-45,0 24 32,0 70-33,0-118-2,0 118 50,0 0-48,0-117 36,0 46-36,0-47 45,0 1-45,0-25 55,0 1-33,0-1 26</inkml:trace>
    </iact:actionData>
  </iact:action>
  <iact:action type="add" startTime="58730">
    <iact:property name="dataType"/>
    <iact:actionData xml:id="d11">
      <inkml:trace xmlns:inkml="http://www.w3.org/2003/InkML" xml:id="stk11" contextRef="#ctx0" brushRef="#br0">28793 944 0,'0'0'27,"-24"0"-25,1 0 51,-24 0-49,23 0-2,0 0 44,1 47-43,-1-23 18,1-1-18,-1 1 0,0 23 45,-23 24-42,24-47-2,-1 23 34,-23 47-34,23-70-1,24 0 24,-23 23-23,-1 0 47,24 0-47,0 0 41,0 24-36,0-47-7,0 23 51,0 24-49,0-48 2,0 25 17,0-25-18,0 1-5,0 0 6,47 46 41,-23-22-43,-1-25 30,1 1-30,23-1 56,-23 1-55,-1-24-3,1 0 59,23 0-57,24 0 42,-24 0-42,48-24 45,-25 1-45,-46-1-2,0 1 28,46-25-25,-22 1 43,22-47-43,-46 46 30,70-46-30,-94 70-2,24-23 50,0-47-49,-24 70 47,0-23-47,0 23 43,0-46-43,0 46-2,0-23 43,-24-24 10,-23 24-51,23 23 23,1 1-23,-1-1 49,-23 0-48,23 24 39,1-23-40,-1-1-1,0 24 48,-23 0-48,24 0 29,-1 0-28,0 0-2,1 0 53,-1 0-51,-23 0 62,23 0-14,1 0-48,-1 0 46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2T14:52:55.484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25514">
    <iact:property name="dataType"/>
    <iact:actionData xml:id="d0">
      <inkml:trace xmlns:inkml="http://www.w3.org/2003/InkML" xml:id="stk0" contextRef="#ctx0" brushRef="#br0">8898 7648 0,'-24'0'57,"24"-23"-53,-23 23 66,-1 0-65,0 0-3,-23 47 53,-24 0-50,48-23-4,-24 46 47,-1-22-45,25-1-1,-48 47 43,24 48-40,23-48 41,24-23-43,0-47 19,0-1 5,0 1-23,0 47 39,0-48-39,0 1 20,47-24-19,-23 24-4,70-1 47,-23 1-44,-24-24-1,1 0 29,-1 0-28,0 0-1,47 0 47,24 0-46,0 23 47,-47 25-47,-24-25 25,24 48-24,-47-47-3,47 94 47,23-24-44,-94-70-3,24 46 35,-1 25-33,1-71 18,-24 70-18,0-47-2,0 24 40,0 0-38,0-48-2,0 25 40,-24 22-38,-141 25 44,23-24-43,119-48-3,-1-23 19,-47 0-17,48 0 18,-24 0-18,-1 0-2,-46 0 49,-24-118-48,-24-23 43,1-25-43,23 25 43,71 94-42,47 23-2,-24-23 45,24-1-44,0 1 19,0 0-18,0 23-3,0-70 51,71-24-48,-24 47 32,0 0-32,-23 71 0,70-118 19,-23 0 26,0 24-46,-24 70 20,0-47-17,-23 48-3,-1-24 1,25 47 20,-25-48-20,1 25-1,23 23 47,-47-24-46,24 24-2,-1-23 37,-23-1 32,0-23-66,0 0 35,0 23 10,-23 24 54,23-24-99,-24 24 57,0 0-58,1 0 105,23-23-36,-24 23-67,24-24 60,-23 1 1,-1 23 8,0 0-39</inkml:trace>
    </iact:actionData>
  </iact:action>
  <iact:action type="add" startTime="29386">
    <iact:property name="dataType"/>
    <iact:actionData xml:id="d1">
      <inkml:trace xmlns:inkml="http://www.w3.org/2003/InkML" xml:id="stk1" contextRef="#ctx0" brushRef="#br0">23341 8758 0,'0'-24'252,"47"-23"-247,-47 23-2,24 1 28,-24-1-27,24 0 0,-1 1 43,24-24-43,-23 23 21,0 0-22,-1 24 20,-23-23-18,24 23-4,23 0 44,0-24-41,0 24 34,24 0-34,-47 0-2,-1 0 41,25 0-40,-25 0 63,1 47-60,-24-23-4,23 0 33,25 23-31,-48 0 45,23 0-43,-23-23 25,24 23-27,-24 0 44,0 24-45,0-47 28,0 23-26,0 0 41,0 0-42,0-23 36,0 23-36,0-23 41,0 23-42,0-23 35,-24 23-34,24-24 42,-23 25-41,-25-25 35,1 24-36,47-23-1,-71 23 42,24 0-41,24-47-2,-48 48 40,24-1-38,23-24-2,-23 25 47,23-48-10,24 23-34,0 1 48,71-1 162,47-23-211,-47 0 35,23 0-35,-70 0-2,-1 0 28,25 0-25,-1 0 46,24 0-47,23 0 46,-47 0-46,-23 0 20,23 0-20,-23 0-4,23 0 47,0 0-44,-23 0 32,-1 0-31,1 0-1</inkml:trace>
    </iact:actionData>
  </iact:action>
  <iact:action type="add" startTime="32274">
    <iact:property name="dataType"/>
    <iact:actionData xml:id="d2">
      <inkml:trace xmlns:inkml="http://www.w3.org/2003/InkML" xml:id="stk2" contextRef="#ctx0" brushRef="#br0">15789 3966 0,'0'23'203,"0"48"-198,0 0 34,0 70-36,0 72 52,0-24-52,0-142 0,0 24 32,0 70-31,0 1 47,24-24-47,-24-71 28,0 1-28,23-48-2,-23 47 41,0-24-36,0 1 59,0 0-63</inkml:trace>
    </iact:actionData>
  </iact:action>
  <iact:action type="add" startTime="33512">
    <iact:property name="dataType"/>
    <iact:actionData xml:id="d3">
      <inkml:trace xmlns:inkml="http://www.w3.org/2003/InkML" xml:id="stk3" contextRef="#ctx0" brushRef="#br0">16946 4202 0,'-24'0'94,"0"23"-89,1 1-3,-1 23 36,1 0-34,-1-23-2,0 23 25,1 0-23,23 1-2,-24 70 21,1-71 1,23 24-19,-24-24 0,24 0-1,-24 95 38,24-72-38,0-22-2,0 23 38,0 23-36,0-47-1,0 71 42,48-23-40,-48-72-4,23 1 39,24 23-36,-23-23 3,0-1-3,-1 1 41,1-24-41,47 0 44,-24 0-45,0 0-1,47-24 54,-23 1-52,-71-25-2,71 25 41,0-48-37,-24 47 42,-23 1-44,-1-1-2,1 1 26,-1-25-23,1 25 23,-24-24-24,24 23-1,-1-23 41,1-71-40,-24-24 42,0 71-42,0 48-2,0-1 45,0-23-43,0 23 28,0-47-29,-24 48 47,24-24-46,-23 47-2,-25-48 46,25 1-44,-1 24-2,1-1 46,-25 0-44,48 1-2,-23 23 42,-1-47-40,-47 47 42,48-24-42,-1 24-3,1 0 54,-25-47-52,25 47 49,-24-24-49,23 24 44,0-24-43,1 24-2,-1 0 49,1 0 19</inkml:trace>
    </iact:actionData>
  </iact:action>
  <iact:action type="add" startTime="36522">
    <iact:property name="dataType"/>
    <iact:actionData xml:id="d4">
      <inkml:trace xmlns:inkml="http://www.w3.org/2003/InkML" xml:id="stk4" contextRef="#ctx0" brushRef="#br0">23483 1416 0,'-24'0'239,"-23"0"-234,23 0-3,-46 0 57,-1 0-55,24 0 19,23 0 0,-23 0-19,0 0 42,23 0-43,0 24 39,-23 23-38,24-23-3,-1-1 42,0 1-35,24-1-6,-23 25 62,23 70-60,0-48 50,0 1-51,0-23 43,0 22-42,0-22 16,0-25-17,0 1 0,0-1 42,0 1-41,23 0 43,-23-1-43,24-23-1,23 0 47,0 24-45,-23-24-3,-24 23 19,47-23-17,-23 0-2,70 0 46,-47 0-44,-23 0 25,0 0-25,-1 0 1,24 0 45,-23 0-46,23 24 29,0 0-29,-23-1 44,23 24-44,-23-47-1,-24 24 38,47 23-38,-47-23-1,24 23 55,23 24-53,-47-24-2,0-23 35,0 46-32,23-22-4,-23-1 44,0 0-41,0 0 37,0 1-37,0-25-2,0 1 4,0 23 61,0 0-63,-23-47-2,-1 24 30,1-24-27,-1 23 0,-47 1 42,0-24-41,24 0 26,-24 0-28,24 0 42,-47 0-42,70 0 34,-23 0-34,0-24 42,0-23-42,23 24 28,-23-48-28,23 24 43,24-1-43,0 25 29,0-1-28,0 1 40,0-25-41,0 25 27,0-1-27,0 0 48,71-46-47,-47 70-2,23-24 37,0-23-36,-23 47 1,-24-24-2,47 1 43,24-48-42,-48-24 43,48 1-43,-71 47-2,47-24 44,-23 24-42,-24 23 19,0-23-19,23 47-3,-23-24 44,24 1-41,-24-24 57,0-1-57,0 25 42,0-72-43,0 24 43,0 24-42,0 24 41,-24-25-41,1-22 44,-1 70-40,24-24 39,-23 0-1,-1 24-40,0 0 44</inkml:trace>
    </iact:actionData>
  </iact:action>
  <iact:action type="add" startTime="40162">
    <iact:property name="dataType"/>
    <iact:actionData xml:id="d5">
      <inkml:trace xmlns:inkml="http://www.w3.org/2003/InkML" xml:id="stk5" contextRef="#ctx0" brushRef="#br0">24568 2290 0,'0'23'154,"71"1"-149,0-24 40,47 23-42,-94-23 0,23 0 47,47 24-46,-70-24-2,47 24 38,-1-24-36,-46 0-3,47 0 45,-48 0-42,1 0 33,0 0-32</inkml:trace>
    </iact:actionData>
  </iact:action>
  <iact:action type="add" startTime="41285">
    <iact:property name="dataType"/>
    <iact:actionData xml:id="d6">
      <inkml:trace xmlns:inkml="http://www.w3.org/2003/InkML" xml:id="stk6" contextRef="#ctx0" brushRef="#br0">25017 1865 0,'0'23'50,"-24"25"-46,24 70 43,0-24-43,0-70-2,-23 141 43,-1 71-41,24-189 26,0 71-27,0-71-1,0 1 42,0-25-8,0 1-31</inkml:trace>
    </iact:actionData>
  </iact:action>
  <iact:action type="add" startTime="42448">
    <iact:property name="dataType"/>
    <iact:actionData xml:id="d7">
      <inkml:trace xmlns:inkml="http://www.w3.org/2003/InkML" xml:id="stk7" contextRef="#ctx0" brushRef="#br0">25843 1581 0,'0'-23'228,"94"-24"-224,-70 47-2,47 0 36,-24-24-34,-24 24 19,1-24-19,0 24-3,23 0 44,0 0-41,0 0 17,-23 0-17,-1 0 3,1 24 40,0-24-44,-24 47 37,23-23-36,-23-1 2,0 1-3,0 0 44,0 94-44,0-48 39,0 1-36,-23-23 17,23-1-18,-48 24 39,25-24-40,-1 0 32,-23 0-32,47-23 0,-47 47 37,23-48-33,24 1-7,-71 23 45,71 0-42,0-23-2,-23-24 49,-1 23-47,24 1 40,0 0 10,24-24 104,47 0-154,-24 0 28,47 0-29,1 0 48,23 0-47,-71 0-3,94 0 43,-46 0-40,-72 0 17,25 0-17,-1 0-2,0 0 44,-23 0-42,-1 0 58</inkml:trace>
    </iact:actionData>
  </iact:action>
  <iact:action type="add" startTime="44441">
    <iact:property name="dataType"/>
    <iact:actionData xml:id="d8">
      <inkml:trace xmlns:inkml="http://www.w3.org/2003/InkML" xml:id="stk8" contextRef="#ctx0" brushRef="#br0">27188 1676 0,'47'0'140,"24"0"-136,-24 0-2,24 0 34,0 0-32,0 0 45,70 0-45,-117 0 28,47 0-28,-48 0 44,1 0-44</inkml:trace>
    </iact:actionData>
  </iact:action>
  <iact:action type="add" startTime="45302">
    <iact:property name="dataType"/>
    <iact:actionData xml:id="d9">
      <inkml:trace xmlns:inkml="http://www.w3.org/2003/InkML" xml:id="stk9" contextRef="#ctx0" brushRef="#br0">27306 2431 0,'95'0'176,"46"0"-172,1 24 30,-1-24-30,-46 0 49,-48 0-50,-23 0 37,-1 0-37</inkml:trace>
    </iact:actionData>
  </iact:action>
  <iact:action type="add" startTime="46230">
    <iact:property name="dataType"/>
    <iact:actionData xml:id="d10">
      <inkml:trace xmlns:inkml="http://www.w3.org/2003/InkML" xml:id="stk10" contextRef="#ctx0" brushRef="#br0">28746 708 0,'0'24'136,"0"46"-131,0-22 0,0 46 39,0 142-41,0-212 20,0 94-19,0-71-2,0 142 49,0 94-47,0-165 41,0-47-40,0-47 38,0-1-18,0 1 0,0-1-21,0 1 42,0 23-43,0 0 20,0-23-19,0 23-2,0-23 43,0-1-39</inkml:trace>
    </iact:actionData>
  </iact:action>
  <iact:action type="add" startTime="47362">
    <iact:property name="dataType"/>
    <iact:actionData xml:id="d11">
      <inkml:trace xmlns:inkml="http://www.w3.org/2003/InkML" xml:id="stk11" contextRef="#ctx0" brushRef="#br0">29501 1227 0,'-47'0'93,"23"0"-89,1 0 65,-1 95-65,-23 46 47,23 48-46,24-165 21,0 47-22,0-24 48,0 0-48,0-23 31,0-1-31,0 25 43,0-1-43,24-24-1,-1 25 26,1-48-26,0 47 22,-1-24-21,24 1 42,24 0-41,-47-24-2,47 0 41,-24 0-42,47 0 56,1 0-54,-48 0 47,47-24-47,-23-47 43,-24 24-43,-23 23-2,-1-23 48,25-47-46,-25 46 2,1 1-2,23-142 52,-47 119-52,0 46-3,0-23 42,0 0-38,0-24 16,-24 24 24,-23-1 14,24 25-56,-1 23-1,-47-47 49,48 47-47,-1 0-3,0 0 21,-23-24 29,0 24-47,23 0-2,1 0 22,-24 0-20,23 0 21,-23 0 28,0 0-49,23 0 20,-23 0-20,23 0-2,1 0 46,-1 0-44,0 0-2,-23 24 70,24-1-65,23 1 32,-24-24-34,24 23 83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2T14:52:55.484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24556">
    <iact:property name="dataType"/>
    <iact:actionData xml:id="d0">
      <inkml:trace xmlns:inkml="http://www.w3.org/2003/InkML" xml:id="stk0" contextRef="#ctx0" brushRef="#br0">15789 6822 0,'24'0'268,"46"-24"-263,-22 24 32,70 0-33,-95 0-3,95 0 43,-23 0-41,-48 0 39,71 0-39,-71 0-2,71 0 43,47 0-39,-117 0 27,70 0-30,-71 0 21,0 0-18,-23 0 0,-1 0-3,72 0 43,23 0-41,70-23 41,-22-1-41,-143 24-2,72 0 39,-25 0-36,-46 0-4,23 0 48,0 0-45,-23 0 34,23 0-35,-47-23 46,24 23-44</inkml:trace>
    </iact:actionData>
  </iact:action>
  <iact:action type="add" startTime="27364">
    <iact:property name="dataType"/>
    <iact:actionData xml:id="d1">
      <inkml:trace xmlns:inkml="http://www.w3.org/2003/InkML" xml:id="stk1" contextRef="#ctx0" brushRef="#br0">9677 11449 0,'0'71'172,"0"47"-167,0-48 34,0 25-36,0-72-2,0 48 43,0-24-40,0 1 28,0-1-28,0-24-2,0 1 46,0 23-44,0 24 63,0-47-62,0-1 44,0 1 19,23-24-65,-23 24 103,24-24-51,-24 23-51,23-23 44</inkml:trace>
    </iact:actionData>
  </iact:action>
  <iact:action type="add" startTime="29426">
    <iact:property name="dataType"/>
    <iact:actionData xml:id="d2">
      <inkml:trace xmlns:inkml="http://www.w3.org/2003/InkML" xml:id="stk2" contextRef="#ctx0" brushRef="#br0">23270 11449 0,'48'-24'293,"22"-23"-290,-46 47 38,47-47-39,-48 23 1,25 0 47,22 1-46,-46 23-2,0 0 33,23 0-32,-24 0 51,1 0-49,0 0 57,23 23-58,-47 25 24,0-25-26,23 48 53,25 24-52,-48-72 18,0 1-16,0-1 1,0 1-3,0 0 42,23 23-41,-23 24 38,0-48-36,24-23 18,-24 24-19,0-1-4,0 25 39,0-1-5,0 24 22,0-24-54,0-24 0,-24 25 31,1-1-30,23-24-2,-48 48 53,-22-23-52,70-25 0,-24 24 37,0-23-37,1 0-1,-24-1 52,-1 1-49,1-1 27,24 25-29,-1-25 69,0-23-67,72 0 289,70 0-290,-71 0 31,47 24-31,-23-24 46,47 0-46,-47 0 28,23 0-28,-47 0-2,48 0 47,-24 0-45,-48 0-1,1 0 59,23 0-58</inkml:trace>
    </iact:actionData>
  </iact:action>
  <iact:action type="add" startTime="35989">
    <iact:property name="dataType"/>
    <iact:actionData xml:id="d3">
      <inkml:trace xmlns:inkml="http://www.w3.org/2003/InkML" xml:id="stk3" contextRef="#ctx0" brushRef="#br0">23530 2478 0,'24'0'180,"46"0"-129,72 0-48,-95 0 23,118 0-23,24 0 36,-94 0-32,-25 0-5,25 24 30,-1-24-28,-47 0-3,95 24 42,-48-24-39,-23 0 37,24 0-37,-72 0-2,48 0 40,0 0-37,-48 0 28,25 0-29,-25 0-2,1 0 65,-1 0-63</inkml:trace>
    </iact:actionData>
  </iact:action>
  <iact:action type="add" startTime="37423">
    <iact:property name="dataType"/>
    <iact:actionData xml:id="d4">
      <inkml:trace xmlns:inkml="http://www.w3.org/2003/InkML" xml:id="stk4" contextRef="#ctx0" brushRef="#br0">24521 1629 0,'-23'0'4,"-1"23"19,24 1 6,0 23-25,0 0 41,0 0-41,-24-23-2,24 23 35,0 48-34,-23 70 41,-1 0-40,24-47 27,0-23-26,0-48-4,0 47 44,-23 24-41,23-47 26,0-47-25,0 23-3,0 0 45,0 71-43,0-94-2,0 23 36,0 0-35,0 0 45,0 24-44,0-47 36,0 23-36,0-23-2,0-1 45,0 1-43,0-1 27</inkml:trace>
    </iact:actionData>
  </iact:action>
  <iact:action type="add" startTime="38787">
    <iact:property name="dataType"/>
    <iact:actionData xml:id="d5">
      <inkml:trace xmlns:inkml="http://www.w3.org/2003/InkML" xml:id="stk5" contextRef="#ctx0" brushRef="#br0">28109 1676 0,'118'0'205,"94"0"-201,0-24 34,-23 1-33,-118 23-3,94-24 45,0 24-44,-94 0 36,47 0-37,-94 0 0,47-24 45,-1 24-43,-22 0 48,-25 0-46,1 0-5,-1 0 47</inkml:trace>
    </iact:actionData>
  </iact:action>
  <iact:action type="add" startTime="40097">
    <iact:property name="dataType"/>
    <iact:actionData xml:id="d6">
      <inkml:trace xmlns:inkml="http://www.w3.org/2003/InkML" xml:id="stk6" contextRef="#ctx0" brushRef="#br0">28368 2596 0,'24'0'181,"23"0"-177,-23 0-2,-1 0 28,72 0-27,-72 0 22,48 0-22,-47 0-1,94 0 41,47 0-38,0 0 41,-23 0-42,-119 0-2,95 0 45,-23 0-43,-72 0 18,24 0-18,-23 0-2,23 0 46,24 0-44,-47 0-2,-1 0 39,95 0-37,-94 0-3,23 0 47,0 0-44,-23 24-2,23-24 52,-23 0-52,-1 0 66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D5A44-2EA7-4F91-9CEE-64D9CB13EE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56B351-E708-48AC-9FEB-1C8AA7C73E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5F65A6-3F62-44E0-821C-E5B633588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D617A-5817-42B0-8330-60F4AD46CEAD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2AA741-77E5-4007-91A7-A336DB17DE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82080C-BBB2-4BE0-91AE-FAE6C95AD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E6B0-C015-4ADD-9EFB-0D800C4EA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654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F034BC-A9B5-4F14-B2F4-5CD3A5C2F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CCF3E8-D15E-4640-B88A-D27459890A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8AB473-4A47-4B7E-9B82-D1281CF859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D617A-5817-42B0-8330-60F4AD46CEAD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4E5CB3-10ED-420B-9889-86BF909CC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BF11BD-6898-46F5-8389-B55657494E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E6B0-C015-4ADD-9EFB-0D800C4EA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85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7B0890-63FC-439D-9C00-E1A9D4469F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3AD73E-44BC-4D63-8491-89C29537D7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1B9749-2EF4-42E2-B0EB-6C2A54D567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D617A-5817-42B0-8330-60F4AD46CEAD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EFFD8F-B2B0-405C-BC8E-3F5BA3534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AC5E9F-C857-4B4F-B76F-C7153B5DF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E6B0-C015-4ADD-9EFB-0D800C4EA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862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B63BF0-98F5-42AF-B4B3-FE90509BF2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6FCE6C-1E24-4DFC-BA54-A7EAE296FF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EF609B-FA1A-47B7-B47A-34BE334EA7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7CAF06-E171-4B76-83F7-40109CA62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D617A-5817-42B0-8330-60F4AD46CEAD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3E226B-2E30-4896-B150-F807268AC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7D13CA-4D9A-4F40-982C-008AB3C95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E6B0-C015-4ADD-9EFB-0D800C4EA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409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86518-DF8B-4C77-879F-2CEE9C732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AF9A50-A5BB-46C1-B948-BDACFC756B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2F2DDA-2E05-498C-AA5C-DF1509017D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B10D330-B9DA-49D5-9817-6A91C4C52D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F0FEE8C-EA71-4828-BBB2-CB232650DD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2B4F66A-8E50-4DF0-9A0B-DA5B1AC35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D617A-5817-42B0-8330-60F4AD46CEAD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562678A-9A28-4A74-8128-DF9B754C6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BAB7BE-D195-4168-84C6-C63956CB11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E6B0-C015-4ADD-9EFB-0D800C4EA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412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F9B9AF-A925-44F2-8A3B-B8B80A6F5D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7AC908D-E803-4252-ABA0-E4037007D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D617A-5817-42B0-8330-60F4AD46CEAD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E34CED-5D8C-4BB7-BB3B-03CDACDB8D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9B5960-FA9A-4769-B61E-668711BA6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E6B0-C015-4ADD-9EFB-0D800C4EA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734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4A2EB7-BDCF-43EA-AF1C-2A874501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D617A-5817-42B0-8330-60F4AD46CEAD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7C90843-3386-4271-BB53-7A9EEAE4BD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CA2775-462C-4166-B6B9-D37D1068C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E6B0-C015-4ADD-9EFB-0D800C4EA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942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DAED7-8F53-4D47-B854-9B33C32D39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212611-F612-4B5F-BBC8-1A60508845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8EF0D7-D563-437B-A5B0-F082DC4C6E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8FABAA-1909-4BF3-9A3E-F8B619862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D617A-5817-42B0-8330-60F4AD46CEAD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2DAC42-59DF-4A04-B725-5D78C3684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82E40B-213B-4A3A-A03E-0D77DE0B40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E6B0-C015-4ADD-9EFB-0D800C4EA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235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BDC97-283C-4385-9F4B-2ED3F51B42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0ED9444-B316-4024-A588-9B5FDE5EB3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CE3DFC-8641-4874-A198-2E09CACCF4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8F576E-2DE2-45A6-8F5B-E737C825C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D617A-5817-42B0-8330-60F4AD46CEAD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3F5CEA-5B18-4ED4-9ED2-273BD084F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170FE3-73EE-4EE6-A0EC-22D048187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E6B0-C015-4ADD-9EFB-0D800C4EA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770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7B6C53-AFAE-4DFA-ACB1-910BE4699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480594-A246-49D5-B5E8-DF7B3DD785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B017A5-DFAA-44AE-861F-B13ECB0F7D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D617A-5817-42B0-8330-60F4AD46CEAD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894A23-AA08-4291-B1AC-A0EAC82DB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67C9C6-1F37-44EF-8C02-5A95EAAB6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E6B0-C015-4ADD-9EFB-0D800C4EA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1341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BA2D61B-0C54-45E3-A007-C4EE8F6584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BED0A6-5796-4235-8BD1-9CE895D14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D8D507-5DA7-4109-BA3F-A2B561ADF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D617A-5817-42B0-8330-60F4AD46CEAD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99E540-72D5-4939-BB53-29FAD92637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8A98D-39B4-43B5-8DEE-FB2F924FB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E6B0-C015-4ADD-9EFB-0D800C4EA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673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E8D24F9-AD03-44E4-AC09-36AFC253C4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316747-038F-4356-962D-BB72DD49B6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7B3D1F-FAE2-4C49-9630-43AC692241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5D617A-5817-42B0-8330-60F4AD46CEAD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1972E-8C55-4A6F-B4C6-F5204A0B62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F8FF82-6050-4FC1-B72A-724AB88468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8E6B0-C015-4ADD-9EFB-0D800C4EA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9930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microsoft.com/office/2011/relationships/inkAction" Target="../ink/inkAction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2.png"/><Relationship Id="rId2" Type="http://schemas.microsoft.com/office/2007/relationships/media" Target="../media/media4.m4a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microsoft.com/office/2011/relationships/inkAction" Target="../ink/inkAction2.xml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2.png"/><Relationship Id="rId2" Type="http://schemas.microsoft.com/office/2007/relationships/media" Target="../media/media5.m4a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5" Type="http://schemas.microsoft.com/office/2011/relationships/inkAction" Target="../ink/inkAction3.xml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2.png"/><Relationship Id="rId2" Type="http://schemas.microsoft.com/office/2007/relationships/media" Target="../media/media6.m4a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5" Type="http://schemas.microsoft.com/office/2011/relationships/inkAction" Target="../ink/inkAction4.xml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2.png"/><Relationship Id="rId2" Type="http://schemas.microsoft.com/office/2007/relationships/media" Target="../media/media7.m4a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5" Type="http://schemas.microsoft.com/office/2011/relationships/inkAction" Target="../ink/inkAction5.xml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microsoft.com/office/2011/relationships/inkAction" Target="../ink/inkAction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0B452-1B36-4AF1-9136-E4A0C044F71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A02E57-9968-409C-A12F-86673938EDC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81CF6B-78B5-4BFC-B111-12EC0E168C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1021"/>
            <a:ext cx="12192000" cy="6676007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4ACD76B-2D6D-4410-AC15-C2174E11EB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012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842"/>
    </mc:Choice>
    <mc:Fallback>
      <p:transition spd="slow" advTm="158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4E2FEDE-1E63-4BAA-A0CC-B5C58D0304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90968"/>
            <a:ext cx="12192000" cy="467606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2A87596-F27E-4BF2-AA69-646352C1B2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4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140"/>
    </mc:Choice>
    <mc:Fallback>
      <p:transition spd="slow" advTm="91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54AFB1F6-D872-4DD5-9460-5737EE95CA7D}"/>
              </a:ext>
            </a:extLst>
          </p:cNvPr>
          <p:cNvSpPr/>
          <p:nvPr/>
        </p:nvSpPr>
        <p:spPr>
          <a:xfrm>
            <a:off x="4171950" y="161925"/>
            <a:ext cx="3848100" cy="3629025"/>
          </a:xfrm>
          <a:prstGeom prst="ellipse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5F100A6-CE57-4412-93AA-FD72BB79CCA1}"/>
              </a:ext>
            </a:extLst>
          </p:cNvPr>
          <p:cNvCxnSpPr>
            <a:cxnSpLocks/>
          </p:cNvCxnSpPr>
          <p:nvPr/>
        </p:nvCxnSpPr>
        <p:spPr>
          <a:xfrm>
            <a:off x="7456509" y="3259492"/>
            <a:ext cx="706416" cy="75053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D0C3FB9-6F44-44F1-BAD0-28694AC960E8}"/>
              </a:ext>
            </a:extLst>
          </p:cNvPr>
          <p:cNvCxnSpPr>
            <a:cxnSpLocks/>
          </p:cNvCxnSpPr>
          <p:nvPr/>
        </p:nvCxnSpPr>
        <p:spPr>
          <a:xfrm flipH="1">
            <a:off x="4318297" y="3259492"/>
            <a:ext cx="417195" cy="86563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al 4">
            <a:extLst>
              <a:ext uri="{FF2B5EF4-FFF2-40B4-BE49-F238E27FC236}">
                <a16:creationId xmlns:a16="http://schemas.microsoft.com/office/drawing/2014/main" id="{F77F1820-C1D1-48DB-AEE0-B631280AE862}"/>
              </a:ext>
            </a:extLst>
          </p:cNvPr>
          <p:cNvSpPr/>
          <p:nvPr/>
        </p:nvSpPr>
        <p:spPr>
          <a:xfrm>
            <a:off x="1933575" y="3857625"/>
            <a:ext cx="2981325" cy="2676525"/>
          </a:xfrm>
          <a:prstGeom prst="ellipse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3551FC3-6E97-467B-BC92-0205E3A9F815}"/>
              </a:ext>
            </a:extLst>
          </p:cNvPr>
          <p:cNvSpPr/>
          <p:nvPr/>
        </p:nvSpPr>
        <p:spPr>
          <a:xfrm>
            <a:off x="7277102" y="3857625"/>
            <a:ext cx="2981325" cy="2676525"/>
          </a:xfrm>
          <a:prstGeom prst="ellipse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4C958045-9DAD-4122-A597-A8042FEAB499}"/>
              </a:ext>
            </a:extLst>
          </p:cNvPr>
          <p:cNvSpPr/>
          <p:nvPr/>
        </p:nvSpPr>
        <p:spPr>
          <a:xfrm>
            <a:off x="4884923" y="711755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D9D565C-ACB4-439E-B5BB-1E0D0C8B5088}"/>
              </a:ext>
            </a:extLst>
          </p:cNvPr>
          <p:cNvSpPr/>
          <p:nvPr/>
        </p:nvSpPr>
        <p:spPr>
          <a:xfrm>
            <a:off x="5776210" y="711756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F508F34-0DC7-4298-8A34-22DEC6C7B0E8}"/>
              </a:ext>
            </a:extLst>
          </p:cNvPr>
          <p:cNvSpPr/>
          <p:nvPr/>
        </p:nvSpPr>
        <p:spPr>
          <a:xfrm>
            <a:off x="6610529" y="711756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75A8C67-0D68-4291-874D-E65A650CE825}"/>
              </a:ext>
            </a:extLst>
          </p:cNvPr>
          <p:cNvSpPr/>
          <p:nvPr/>
        </p:nvSpPr>
        <p:spPr>
          <a:xfrm>
            <a:off x="5379297" y="1540605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9880BAC8-6450-42EA-BB07-96133DDD7F7C}"/>
              </a:ext>
            </a:extLst>
          </p:cNvPr>
          <p:cNvSpPr/>
          <p:nvPr/>
        </p:nvSpPr>
        <p:spPr>
          <a:xfrm>
            <a:off x="6181439" y="1540604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6E97F1A-5CCE-462A-B3F5-FA6F2BD72828}"/>
              </a:ext>
            </a:extLst>
          </p:cNvPr>
          <p:cNvSpPr/>
          <p:nvPr/>
        </p:nvSpPr>
        <p:spPr>
          <a:xfrm>
            <a:off x="6979847" y="1557244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BAFBE99-8935-4F21-925E-A4D6BDEDF99C}"/>
              </a:ext>
            </a:extLst>
          </p:cNvPr>
          <p:cNvSpPr/>
          <p:nvPr/>
        </p:nvSpPr>
        <p:spPr>
          <a:xfrm>
            <a:off x="4526894" y="1540605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7466C1D-6330-4197-8CF0-99C56AAD5883}"/>
              </a:ext>
            </a:extLst>
          </p:cNvPr>
          <p:cNvSpPr/>
          <p:nvPr/>
        </p:nvSpPr>
        <p:spPr>
          <a:xfrm>
            <a:off x="5056897" y="2605126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23B49F5-CA13-422A-9532-05A92F9AAACA}"/>
              </a:ext>
            </a:extLst>
          </p:cNvPr>
          <p:cNvSpPr/>
          <p:nvPr/>
        </p:nvSpPr>
        <p:spPr>
          <a:xfrm>
            <a:off x="5836883" y="2605125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7B65969-607B-46E7-BE01-AE450F9D2739}"/>
              </a:ext>
            </a:extLst>
          </p:cNvPr>
          <p:cNvSpPr/>
          <p:nvPr/>
        </p:nvSpPr>
        <p:spPr>
          <a:xfrm>
            <a:off x="6616794" y="2605124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8357BB32-F807-42C6-8C0B-473DCEB9D2F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322080" y="985680"/>
              <a:ext cx="5803200" cy="3425040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8357BB32-F807-42C6-8C0B-473DCEB9D2F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312720" y="976320"/>
                <a:ext cx="5821920" cy="3443760"/>
              </a:xfrm>
              <a:prstGeom prst="rect">
                <a:avLst/>
              </a:prstGeom>
            </p:spPr>
          </p:pic>
        </mc:Fallback>
      </mc:AlternateContent>
      <p:pic>
        <p:nvPicPr>
          <p:cNvPr id="19" name="Audio 18">
            <a:hlinkClick r:id="" action="ppaction://media"/>
            <a:extLst>
              <a:ext uri="{FF2B5EF4-FFF2-40B4-BE49-F238E27FC236}">
                <a16:creationId xmlns:a16="http://schemas.microsoft.com/office/drawing/2014/main" id="{9ECBCE33-8ECE-4D03-8184-0451D84AEE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474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2"/>
    </mc:Choice>
    <mc:Fallback>
      <p:transition spd="slow" advTm="400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9486AC5E-6114-4BD4-B75B-FCDA9184BEF5}"/>
              </a:ext>
            </a:extLst>
          </p:cNvPr>
          <p:cNvSpPr/>
          <p:nvPr/>
        </p:nvSpPr>
        <p:spPr>
          <a:xfrm>
            <a:off x="4171950" y="161925"/>
            <a:ext cx="3848100" cy="3629025"/>
          </a:xfrm>
          <a:prstGeom prst="ellipse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08C54945-3B3C-4C40-9777-33E32B5700A0}"/>
              </a:ext>
            </a:extLst>
          </p:cNvPr>
          <p:cNvSpPr/>
          <p:nvPr/>
        </p:nvSpPr>
        <p:spPr>
          <a:xfrm>
            <a:off x="1933575" y="3857625"/>
            <a:ext cx="2981325" cy="2676525"/>
          </a:xfrm>
          <a:prstGeom prst="ellipse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BE24150-4AE4-4E48-975D-15805F6D92A5}"/>
              </a:ext>
            </a:extLst>
          </p:cNvPr>
          <p:cNvSpPr/>
          <p:nvPr/>
        </p:nvSpPr>
        <p:spPr>
          <a:xfrm>
            <a:off x="7391400" y="3857625"/>
            <a:ext cx="2981325" cy="2676525"/>
          </a:xfrm>
          <a:prstGeom prst="ellipse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9A11FA5-1BB2-4BDB-98DF-3676D8A98823}"/>
              </a:ext>
            </a:extLst>
          </p:cNvPr>
          <p:cNvCxnSpPr>
            <a:cxnSpLocks/>
            <a:stCxn id="2" idx="3"/>
          </p:cNvCxnSpPr>
          <p:nvPr/>
        </p:nvCxnSpPr>
        <p:spPr>
          <a:xfrm flipH="1">
            <a:off x="4171950" y="3259492"/>
            <a:ext cx="563541" cy="75053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CFEC298-40FD-432B-90AD-04CCF37792E2}"/>
              </a:ext>
            </a:extLst>
          </p:cNvPr>
          <p:cNvCxnSpPr>
            <a:cxnSpLocks/>
            <a:stCxn id="2" idx="5"/>
          </p:cNvCxnSpPr>
          <p:nvPr/>
        </p:nvCxnSpPr>
        <p:spPr>
          <a:xfrm>
            <a:off x="7456509" y="3259492"/>
            <a:ext cx="706416" cy="75053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>
            <a:extLst>
              <a:ext uri="{FF2B5EF4-FFF2-40B4-BE49-F238E27FC236}">
                <a16:creationId xmlns:a16="http://schemas.microsoft.com/office/drawing/2014/main" id="{2DA66BB9-8A19-4BBC-856D-8B93B645CA4B}"/>
              </a:ext>
            </a:extLst>
          </p:cNvPr>
          <p:cNvSpPr/>
          <p:nvPr/>
        </p:nvSpPr>
        <p:spPr>
          <a:xfrm>
            <a:off x="4974080" y="774111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F84D635-9CEC-42C3-B1E6-6436546E8A50}"/>
              </a:ext>
            </a:extLst>
          </p:cNvPr>
          <p:cNvSpPr/>
          <p:nvPr/>
        </p:nvSpPr>
        <p:spPr>
          <a:xfrm>
            <a:off x="5867795" y="774111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CE0A661-65FC-454E-B583-EF02A15831DA}"/>
              </a:ext>
            </a:extLst>
          </p:cNvPr>
          <p:cNvSpPr/>
          <p:nvPr/>
        </p:nvSpPr>
        <p:spPr>
          <a:xfrm>
            <a:off x="6699688" y="821547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D338EE3-0219-491D-BD12-F3C3E067DAFD}"/>
              </a:ext>
            </a:extLst>
          </p:cNvPr>
          <p:cNvSpPr/>
          <p:nvPr/>
        </p:nvSpPr>
        <p:spPr>
          <a:xfrm>
            <a:off x="7141811" y="1623870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9D37840-2C6B-45C0-A9E6-6AA09C80F30D}"/>
              </a:ext>
            </a:extLst>
          </p:cNvPr>
          <p:cNvSpPr/>
          <p:nvPr/>
        </p:nvSpPr>
        <p:spPr>
          <a:xfrm>
            <a:off x="6238874" y="1682593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774F196-0755-4599-9F33-31D7064B1798}"/>
              </a:ext>
            </a:extLst>
          </p:cNvPr>
          <p:cNvSpPr/>
          <p:nvPr/>
        </p:nvSpPr>
        <p:spPr>
          <a:xfrm>
            <a:off x="5350181" y="1663820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5BDFEE6-285A-4182-92D3-FA6A5FE32F01}"/>
              </a:ext>
            </a:extLst>
          </p:cNvPr>
          <p:cNvSpPr/>
          <p:nvPr/>
        </p:nvSpPr>
        <p:spPr>
          <a:xfrm>
            <a:off x="4455846" y="1708951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DD47A22-C4BC-4E83-A1DD-088E0407F78F}"/>
              </a:ext>
            </a:extLst>
          </p:cNvPr>
          <p:cNvSpPr/>
          <p:nvPr/>
        </p:nvSpPr>
        <p:spPr>
          <a:xfrm>
            <a:off x="6820690" y="2598658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60A53825-612B-44CD-BBD5-CB84D94D99E8}"/>
              </a:ext>
            </a:extLst>
          </p:cNvPr>
          <p:cNvSpPr/>
          <p:nvPr/>
        </p:nvSpPr>
        <p:spPr>
          <a:xfrm>
            <a:off x="5867795" y="2598659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33D9B83-646E-46B7-97FD-812FA4C6D20C}"/>
              </a:ext>
            </a:extLst>
          </p:cNvPr>
          <p:cNvSpPr/>
          <p:nvPr/>
        </p:nvSpPr>
        <p:spPr>
          <a:xfrm>
            <a:off x="4914900" y="2598660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87DA5264-E02F-44A0-AE1A-E0EE497A73E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736000" y="1767600"/>
              <a:ext cx="6610320" cy="1844280"/>
            </p14:xfrm>
          </p:contentPart>
        </mc:Choice>
        <mc:Fallback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87DA5264-E02F-44A0-AE1A-E0EE497A73E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720160" y="1704240"/>
                <a:ext cx="6641640" cy="1971000"/>
              </a:xfrm>
              <a:prstGeom prst="rect">
                <a:avLst/>
              </a:prstGeom>
            </p:spPr>
          </p:pic>
        </mc:Fallback>
      </mc:AlternateContent>
      <p:pic>
        <p:nvPicPr>
          <p:cNvPr id="29" name="Audio 28">
            <a:hlinkClick r:id="" action="ppaction://media"/>
            <a:extLst>
              <a:ext uri="{FF2B5EF4-FFF2-40B4-BE49-F238E27FC236}">
                <a16:creationId xmlns:a16="http://schemas.microsoft.com/office/drawing/2014/main" id="{BBECE404-C3FD-42A4-8952-4E406CCCF06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56205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794"/>
    </mc:Choice>
    <mc:Fallback>
      <p:transition spd="slow" advTm="507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96296E-6 L -0.20248 0.52917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30" y="2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2.96296E-6 L -0.20247 0.54422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30" y="27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2.59259E-6 L -0.36224 0.6305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12" y="3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4.44444E-6 L -0.10039 0.51041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26" y="2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2.59259E-6 L 0.25026 0.36898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13" y="1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3.7037E-7 L 0.24453 0.35718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27" y="1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44444E-6 L 0.03971 0.43634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" y="21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4.81481E-6 L 0.30391 0.33819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95" y="16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4.81481E-6 L 0.30157 0.3581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78" y="17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4.81481E-6 L 0.13516 0.43819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58" y="2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9486AC5E-6114-4BD4-B75B-FCDA9184BEF5}"/>
              </a:ext>
            </a:extLst>
          </p:cNvPr>
          <p:cNvSpPr/>
          <p:nvPr/>
        </p:nvSpPr>
        <p:spPr>
          <a:xfrm>
            <a:off x="4171950" y="161925"/>
            <a:ext cx="3848100" cy="3629025"/>
          </a:xfrm>
          <a:prstGeom prst="ellipse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08C54945-3B3C-4C40-9777-33E32B5700A0}"/>
              </a:ext>
            </a:extLst>
          </p:cNvPr>
          <p:cNvSpPr/>
          <p:nvPr/>
        </p:nvSpPr>
        <p:spPr>
          <a:xfrm>
            <a:off x="1933575" y="3857625"/>
            <a:ext cx="2981325" cy="2676525"/>
          </a:xfrm>
          <a:prstGeom prst="ellipse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BE24150-4AE4-4E48-975D-15805F6D92A5}"/>
              </a:ext>
            </a:extLst>
          </p:cNvPr>
          <p:cNvSpPr/>
          <p:nvPr/>
        </p:nvSpPr>
        <p:spPr>
          <a:xfrm>
            <a:off x="7391400" y="3857625"/>
            <a:ext cx="2981325" cy="2676525"/>
          </a:xfrm>
          <a:prstGeom prst="ellipse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9A11FA5-1BB2-4BDB-98DF-3676D8A98823}"/>
              </a:ext>
            </a:extLst>
          </p:cNvPr>
          <p:cNvCxnSpPr>
            <a:cxnSpLocks/>
            <a:stCxn id="2" idx="3"/>
          </p:cNvCxnSpPr>
          <p:nvPr/>
        </p:nvCxnSpPr>
        <p:spPr>
          <a:xfrm flipH="1">
            <a:off x="4171950" y="3259492"/>
            <a:ext cx="563541" cy="75053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CFEC298-40FD-432B-90AD-04CCF37792E2}"/>
              </a:ext>
            </a:extLst>
          </p:cNvPr>
          <p:cNvCxnSpPr>
            <a:cxnSpLocks/>
            <a:stCxn id="2" idx="5"/>
          </p:cNvCxnSpPr>
          <p:nvPr/>
        </p:nvCxnSpPr>
        <p:spPr>
          <a:xfrm>
            <a:off x="7456509" y="3259492"/>
            <a:ext cx="706416" cy="75053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>
            <a:extLst>
              <a:ext uri="{FF2B5EF4-FFF2-40B4-BE49-F238E27FC236}">
                <a16:creationId xmlns:a16="http://schemas.microsoft.com/office/drawing/2014/main" id="{2DA66BB9-8A19-4BBC-856D-8B93B645CA4B}"/>
              </a:ext>
            </a:extLst>
          </p:cNvPr>
          <p:cNvSpPr/>
          <p:nvPr/>
        </p:nvSpPr>
        <p:spPr>
          <a:xfrm>
            <a:off x="4974080" y="774111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F84D635-9CEC-42C3-B1E6-6436546E8A50}"/>
              </a:ext>
            </a:extLst>
          </p:cNvPr>
          <p:cNvSpPr/>
          <p:nvPr/>
        </p:nvSpPr>
        <p:spPr>
          <a:xfrm>
            <a:off x="5867795" y="774111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CE0A661-65FC-454E-B583-EF02A15831DA}"/>
              </a:ext>
            </a:extLst>
          </p:cNvPr>
          <p:cNvSpPr/>
          <p:nvPr/>
        </p:nvSpPr>
        <p:spPr>
          <a:xfrm>
            <a:off x="6699688" y="821547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D338EE3-0219-491D-BD12-F3C3E067DAFD}"/>
              </a:ext>
            </a:extLst>
          </p:cNvPr>
          <p:cNvSpPr/>
          <p:nvPr/>
        </p:nvSpPr>
        <p:spPr>
          <a:xfrm>
            <a:off x="7141811" y="1623870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9D37840-2C6B-45C0-A9E6-6AA09C80F30D}"/>
              </a:ext>
            </a:extLst>
          </p:cNvPr>
          <p:cNvSpPr/>
          <p:nvPr/>
        </p:nvSpPr>
        <p:spPr>
          <a:xfrm>
            <a:off x="6238874" y="1682593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774F196-0755-4599-9F33-31D7064B1798}"/>
              </a:ext>
            </a:extLst>
          </p:cNvPr>
          <p:cNvSpPr/>
          <p:nvPr/>
        </p:nvSpPr>
        <p:spPr>
          <a:xfrm>
            <a:off x="5350181" y="1663820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5BDFEE6-285A-4182-92D3-FA6A5FE32F01}"/>
              </a:ext>
            </a:extLst>
          </p:cNvPr>
          <p:cNvSpPr/>
          <p:nvPr/>
        </p:nvSpPr>
        <p:spPr>
          <a:xfrm>
            <a:off x="4455846" y="1708951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DD47A22-C4BC-4E83-A1DD-088E0407F78F}"/>
              </a:ext>
            </a:extLst>
          </p:cNvPr>
          <p:cNvSpPr/>
          <p:nvPr/>
        </p:nvSpPr>
        <p:spPr>
          <a:xfrm>
            <a:off x="6820690" y="2598658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60A53825-612B-44CD-BBD5-CB84D94D99E8}"/>
              </a:ext>
            </a:extLst>
          </p:cNvPr>
          <p:cNvSpPr/>
          <p:nvPr/>
        </p:nvSpPr>
        <p:spPr>
          <a:xfrm>
            <a:off x="5867795" y="2598659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33D9B83-646E-46B7-97FD-812FA4C6D20C}"/>
              </a:ext>
            </a:extLst>
          </p:cNvPr>
          <p:cNvSpPr/>
          <p:nvPr/>
        </p:nvSpPr>
        <p:spPr>
          <a:xfrm>
            <a:off x="4914900" y="2598660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CFFAB0DC-C7EE-4E22-A2C7-C08BCFC4C45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084120" y="1470240"/>
              <a:ext cx="6279120" cy="199728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CFFAB0DC-C7EE-4E22-A2C7-C08BCFC4C45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068280" y="1406880"/>
                <a:ext cx="6310440" cy="212400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2AEAE656-79C1-4DC5-AE44-6FDC6355D50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94233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093"/>
    </mc:Choice>
    <mc:Fallback>
      <p:transition spd="slow" advTm="430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96296E-6 L -0.20248 0.52917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30" y="2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2.96296E-6 L -0.20247 0.54422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30" y="27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2.59259E-6 L -0.36224 0.6305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12" y="3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4.44444E-6 L -0.10039 0.51041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26" y="2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2.59259E-6 L -0.11276 0.51459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38" y="25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3.7037E-7 L 0.24453 0.35718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27" y="1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44444E-6 L 0.03971 0.43634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" y="21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1 -0.00093 L 0.31784 0.36759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81" y="1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4.81481E-6 L 0.30157 0.3581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78" y="17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4.81481E-6 L 0.13516 0.43819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58" y="2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9486AC5E-6114-4BD4-B75B-FCDA9184BEF5}"/>
              </a:ext>
            </a:extLst>
          </p:cNvPr>
          <p:cNvSpPr/>
          <p:nvPr/>
        </p:nvSpPr>
        <p:spPr>
          <a:xfrm>
            <a:off x="4171950" y="161925"/>
            <a:ext cx="3848100" cy="3629025"/>
          </a:xfrm>
          <a:prstGeom prst="ellipse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08C54945-3B3C-4C40-9777-33E32B5700A0}"/>
              </a:ext>
            </a:extLst>
          </p:cNvPr>
          <p:cNvSpPr/>
          <p:nvPr/>
        </p:nvSpPr>
        <p:spPr>
          <a:xfrm>
            <a:off x="1933575" y="3857625"/>
            <a:ext cx="2981325" cy="2676525"/>
          </a:xfrm>
          <a:prstGeom prst="ellipse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BE24150-4AE4-4E48-975D-15805F6D92A5}"/>
              </a:ext>
            </a:extLst>
          </p:cNvPr>
          <p:cNvSpPr/>
          <p:nvPr/>
        </p:nvSpPr>
        <p:spPr>
          <a:xfrm>
            <a:off x="7391400" y="3857625"/>
            <a:ext cx="2981325" cy="2676525"/>
          </a:xfrm>
          <a:prstGeom prst="ellipse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9A11FA5-1BB2-4BDB-98DF-3676D8A98823}"/>
              </a:ext>
            </a:extLst>
          </p:cNvPr>
          <p:cNvCxnSpPr>
            <a:cxnSpLocks/>
            <a:stCxn id="2" idx="3"/>
          </p:cNvCxnSpPr>
          <p:nvPr/>
        </p:nvCxnSpPr>
        <p:spPr>
          <a:xfrm flipH="1">
            <a:off x="4171950" y="3259492"/>
            <a:ext cx="563541" cy="75053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CFEC298-40FD-432B-90AD-04CCF37792E2}"/>
              </a:ext>
            </a:extLst>
          </p:cNvPr>
          <p:cNvCxnSpPr>
            <a:cxnSpLocks/>
            <a:stCxn id="2" idx="5"/>
          </p:cNvCxnSpPr>
          <p:nvPr/>
        </p:nvCxnSpPr>
        <p:spPr>
          <a:xfrm>
            <a:off x="7456509" y="3259492"/>
            <a:ext cx="706416" cy="75053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>
            <a:extLst>
              <a:ext uri="{FF2B5EF4-FFF2-40B4-BE49-F238E27FC236}">
                <a16:creationId xmlns:a16="http://schemas.microsoft.com/office/drawing/2014/main" id="{2DA66BB9-8A19-4BBC-856D-8B93B645CA4B}"/>
              </a:ext>
            </a:extLst>
          </p:cNvPr>
          <p:cNvSpPr/>
          <p:nvPr/>
        </p:nvSpPr>
        <p:spPr>
          <a:xfrm>
            <a:off x="4974080" y="774111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F84D635-9CEC-42C3-B1E6-6436546E8A50}"/>
              </a:ext>
            </a:extLst>
          </p:cNvPr>
          <p:cNvSpPr/>
          <p:nvPr/>
        </p:nvSpPr>
        <p:spPr>
          <a:xfrm>
            <a:off x="5867795" y="774111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CE0A661-65FC-454E-B583-EF02A15831DA}"/>
              </a:ext>
            </a:extLst>
          </p:cNvPr>
          <p:cNvSpPr/>
          <p:nvPr/>
        </p:nvSpPr>
        <p:spPr>
          <a:xfrm>
            <a:off x="6699688" y="821547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D338EE3-0219-491D-BD12-F3C3E067DAFD}"/>
              </a:ext>
            </a:extLst>
          </p:cNvPr>
          <p:cNvSpPr/>
          <p:nvPr/>
        </p:nvSpPr>
        <p:spPr>
          <a:xfrm>
            <a:off x="7141811" y="1623870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9D37840-2C6B-45C0-A9E6-6AA09C80F30D}"/>
              </a:ext>
            </a:extLst>
          </p:cNvPr>
          <p:cNvSpPr/>
          <p:nvPr/>
        </p:nvSpPr>
        <p:spPr>
          <a:xfrm>
            <a:off x="6238874" y="1682593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774F196-0755-4599-9F33-31D7064B1798}"/>
              </a:ext>
            </a:extLst>
          </p:cNvPr>
          <p:cNvSpPr/>
          <p:nvPr/>
        </p:nvSpPr>
        <p:spPr>
          <a:xfrm>
            <a:off x="5350181" y="1663820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5BDFEE6-285A-4182-92D3-FA6A5FE32F01}"/>
              </a:ext>
            </a:extLst>
          </p:cNvPr>
          <p:cNvSpPr/>
          <p:nvPr/>
        </p:nvSpPr>
        <p:spPr>
          <a:xfrm>
            <a:off x="4455846" y="1708951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DD47A22-C4BC-4E83-A1DD-088E0407F78F}"/>
              </a:ext>
            </a:extLst>
          </p:cNvPr>
          <p:cNvSpPr/>
          <p:nvPr/>
        </p:nvSpPr>
        <p:spPr>
          <a:xfrm>
            <a:off x="6820690" y="2598658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60A53825-612B-44CD-BBD5-CB84D94D99E8}"/>
              </a:ext>
            </a:extLst>
          </p:cNvPr>
          <p:cNvSpPr/>
          <p:nvPr/>
        </p:nvSpPr>
        <p:spPr>
          <a:xfrm>
            <a:off x="5867795" y="2598659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33D9B83-646E-46B7-97FD-812FA4C6D20C}"/>
              </a:ext>
            </a:extLst>
          </p:cNvPr>
          <p:cNvSpPr/>
          <p:nvPr/>
        </p:nvSpPr>
        <p:spPr>
          <a:xfrm>
            <a:off x="4914900" y="2598660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196A8950-600B-4C97-A552-B8E0CFA1AB2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854800" y="297360"/>
              <a:ext cx="7689600" cy="316152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196A8950-600B-4C97-A552-B8E0CFA1AB2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838960" y="234000"/>
                <a:ext cx="7720920" cy="328824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AFADD61E-4FCB-4C31-9426-95E3696229D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9774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017"/>
    </mc:Choice>
    <mc:Fallback>
      <p:transition spd="slow" advTm="650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96296E-6 L -0.20248 0.52917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30" y="2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2.96296E-6 L -0.20247 0.54422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30" y="27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2.59259E-6 L -0.36224 0.6305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12" y="3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4.44444E-6 L 0.27643 0.55995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15" y="27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2.59259E-6 L 0.26445 0.35996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16" y="17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3.7037E-7 L 0.24453 0.35718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27" y="1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44444E-6 L 0.03971 0.43634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" y="21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1 -0.00093 L 0.31784 0.36759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81" y="1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4.81481E-6 L 0.30157 0.3581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78" y="17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4.81481E-6 L 0.13516 0.43819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58" y="2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9486AC5E-6114-4BD4-B75B-FCDA9184BEF5}"/>
              </a:ext>
            </a:extLst>
          </p:cNvPr>
          <p:cNvSpPr/>
          <p:nvPr/>
        </p:nvSpPr>
        <p:spPr>
          <a:xfrm>
            <a:off x="4171950" y="161925"/>
            <a:ext cx="3848100" cy="3629025"/>
          </a:xfrm>
          <a:prstGeom prst="ellipse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08C54945-3B3C-4C40-9777-33E32B5700A0}"/>
              </a:ext>
            </a:extLst>
          </p:cNvPr>
          <p:cNvSpPr/>
          <p:nvPr/>
        </p:nvSpPr>
        <p:spPr>
          <a:xfrm>
            <a:off x="1933575" y="3857625"/>
            <a:ext cx="2981325" cy="2676525"/>
          </a:xfrm>
          <a:prstGeom prst="ellipse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BE24150-4AE4-4E48-975D-15805F6D92A5}"/>
              </a:ext>
            </a:extLst>
          </p:cNvPr>
          <p:cNvSpPr/>
          <p:nvPr/>
        </p:nvSpPr>
        <p:spPr>
          <a:xfrm>
            <a:off x="7391400" y="3857625"/>
            <a:ext cx="2981325" cy="2676525"/>
          </a:xfrm>
          <a:prstGeom prst="ellipse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9A11FA5-1BB2-4BDB-98DF-3676D8A98823}"/>
              </a:ext>
            </a:extLst>
          </p:cNvPr>
          <p:cNvCxnSpPr>
            <a:cxnSpLocks/>
            <a:stCxn id="2" idx="3"/>
          </p:cNvCxnSpPr>
          <p:nvPr/>
        </p:nvCxnSpPr>
        <p:spPr>
          <a:xfrm flipH="1">
            <a:off x="4171950" y="3259492"/>
            <a:ext cx="563541" cy="75053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CFEC298-40FD-432B-90AD-04CCF37792E2}"/>
              </a:ext>
            </a:extLst>
          </p:cNvPr>
          <p:cNvCxnSpPr>
            <a:cxnSpLocks/>
            <a:stCxn id="2" idx="5"/>
          </p:cNvCxnSpPr>
          <p:nvPr/>
        </p:nvCxnSpPr>
        <p:spPr>
          <a:xfrm>
            <a:off x="7456509" y="3259492"/>
            <a:ext cx="706416" cy="75053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>
            <a:extLst>
              <a:ext uri="{FF2B5EF4-FFF2-40B4-BE49-F238E27FC236}">
                <a16:creationId xmlns:a16="http://schemas.microsoft.com/office/drawing/2014/main" id="{2DA66BB9-8A19-4BBC-856D-8B93B645CA4B}"/>
              </a:ext>
            </a:extLst>
          </p:cNvPr>
          <p:cNvSpPr/>
          <p:nvPr/>
        </p:nvSpPr>
        <p:spPr>
          <a:xfrm>
            <a:off x="4974080" y="774111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F84D635-9CEC-42C3-B1E6-6436546E8A50}"/>
              </a:ext>
            </a:extLst>
          </p:cNvPr>
          <p:cNvSpPr/>
          <p:nvPr/>
        </p:nvSpPr>
        <p:spPr>
          <a:xfrm>
            <a:off x="5867795" y="774111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CE0A661-65FC-454E-B583-EF02A15831DA}"/>
              </a:ext>
            </a:extLst>
          </p:cNvPr>
          <p:cNvSpPr/>
          <p:nvPr/>
        </p:nvSpPr>
        <p:spPr>
          <a:xfrm>
            <a:off x="6699688" y="821547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D338EE3-0219-491D-BD12-F3C3E067DAFD}"/>
              </a:ext>
            </a:extLst>
          </p:cNvPr>
          <p:cNvSpPr/>
          <p:nvPr/>
        </p:nvSpPr>
        <p:spPr>
          <a:xfrm>
            <a:off x="7141811" y="1623870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9D37840-2C6B-45C0-A9E6-6AA09C80F30D}"/>
              </a:ext>
            </a:extLst>
          </p:cNvPr>
          <p:cNvSpPr/>
          <p:nvPr/>
        </p:nvSpPr>
        <p:spPr>
          <a:xfrm>
            <a:off x="6238874" y="1682593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774F196-0755-4599-9F33-31D7064B1798}"/>
              </a:ext>
            </a:extLst>
          </p:cNvPr>
          <p:cNvSpPr/>
          <p:nvPr/>
        </p:nvSpPr>
        <p:spPr>
          <a:xfrm>
            <a:off x="5350181" y="1663820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5BDFEE6-285A-4182-92D3-FA6A5FE32F01}"/>
              </a:ext>
            </a:extLst>
          </p:cNvPr>
          <p:cNvSpPr/>
          <p:nvPr/>
        </p:nvSpPr>
        <p:spPr>
          <a:xfrm>
            <a:off x="4455846" y="1708951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DD47A22-C4BC-4E83-A1DD-088E0407F78F}"/>
              </a:ext>
            </a:extLst>
          </p:cNvPr>
          <p:cNvSpPr/>
          <p:nvPr/>
        </p:nvSpPr>
        <p:spPr>
          <a:xfrm>
            <a:off x="6820690" y="2598658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60A53825-612B-44CD-BBD5-CB84D94D99E8}"/>
              </a:ext>
            </a:extLst>
          </p:cNvPr>
          <p:cNvSpPr/>
          <p:nvPr/>
        </p:nvSpPr>
        <p:spPr>
          <a:xfrm>
            <a:off x="5867795" y="2598659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33D9B83-646E-46B7-97FD-812FA4C6D20C}"/>
              </a:ext>
            </a:extLst>
          </p:cNvPr>
          <p:cNvSpPr/>
          <p:nvPr/>
        </p:nvSpPr>
        <p:spPr>
          <a:xfrm>
            <a:off x="4914900" y="2598660"/>
            <a:ext cx="518234" cy="51490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3563A0B9-BBD6-46EF-8A64-54951F3A694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007800" y="254880"/>
              <a:ext cx="7910280" cy="327204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3563A0B9-BBD6-46EF-8A64-54951F3A694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991960" y="191520"/>
                <a:ext cx="7941600" cy="339876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90ED892-84FD-4F67-97D0-3EB35C0FBDC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12383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246"/>
    </mc:Choice>
    <mc:Fallback>
      <p:transition spd="slow" advTm="522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96296E-6 L -0.20248 0.52917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30" y="2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2.96296E-6 L -0.20247 0.54422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30" y="27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2.59259E-6 L -0.36224 0.6305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12" y="3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4.44444E-6 L -0.10039 0.51041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26" y="2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2.59259E-6 L -0.11276 0.51459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38" y="25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3.7037E-7 L -0.31015 0.58773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08" y="2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44444E-6 L -0.32422 0.61273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11" y="30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1 -0.00093 L -0.09388 0.4474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05" y="2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4.81481E-6 L 0.30157 0.3581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78" y="17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4.81481E-6 L 0.13516 0.43819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58" y="2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54AFB1F6-D872-4DD5-9460-5737EE95CA7D}"/>
              </a:ext>
            </a:extLst>
          </p:cNvPr>
          <p:cNvSpPr/>
          <p:nvPr/>
        </p:nvSpPr>
        <p:spPr>
          <a:xfrm>
            <a:off x="4171950" y="161925"/>
            <a:ext cx="3848100" cy="3629025"/>
          </a:xfrm>
          <a:prstGeom prst="ellipse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5F100A6-CE57-4412-93AA-FD72BB79CCA1}"/>
              </a:ext>
            </a:extLst>
          </p:cNvPr>
          <p:cNvCxnSpPr>
            <a:cxnSpLocks/>
          </p:cNvCxnSpPr>
          <p:nvPr/>
        </p:nvCxnSpPr>
        <p:spPr>
          <a:xfrm>
            <a:off x="7456509" y="3259492"/>
            <a:ext cx="706416" cy="75053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D0C3FB9-6F44-44F1-BAD0-28694AC960E8}"/>
              </a:ext>
            </a:extLst>
          </p:cNvPr>
          <p:cNvCxnSpPr>
            <a:cxnSpLocks/>
          </p:cNvCxnSpPr>
          <p:nvPr/>
        </p:nvCxnSpPr>
        <p:spPr>
          <a:xfrm flipH="1">
            <a:off x="4318297" y="3259492"/>
            <a:ext cx="417195" cy="86563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al 4">
            <a:extLst>
              <a:ext uri="{FF2B5EF4-FFF2-40B4-BE49-F238E27FC236}">
                <a16:creationId xmlns:a16="http://schemas.microsoft.com/office/drawing/2014/main" id="{F77F1820-C1D1-48DB-AEE0-B631280AE862}"/>
              </a:ext>
            </a:extLst>
          </p:cNvPr>
          <p:cNvSpPr/>
          <p:nvPr/>
        </p:nvSpPr>
        <p:spPr>
          <a:xfrm>
            <a:off x="1933575" y="3857625"/>
            <a:ext cx="2981325" cy="2676525"/>
          </a:xfrm>
          <a:prstGeom prst="ellipse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3551FC3-6E97-467B-BC92-0205E3A9F815}"/>
              </a:ext>
            </a:extLst>
          </p:cNvPr>
          <p:cNvSpPr/>
          <p:nvPr/>
        </p:nvSpPr>
        <p:spPr>
          <a:xfrm>
            <a:off x="7277102" y="3857625"/>
            <a:ext cx="2981325" cy="2676525"/>
          </a:xfrm>
          <a:prstGeom prst="ellipse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981731F-60BB-44C3-95B2-AA9BE9229BD4}"/>
              </a:ext>
            </a:extLst>
          </p:cNvPr>
          <p:cNvSpPr txBox="1"/>
          <p:nvPr/>
        </p:nvSpPr>
        <p:spPr>
          <a:xfrm>
            <a:off x="5491353" y="1468605"/>
            <a:ext cx="13624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atin typeface="Sassoon Infant Std" panose="020B0503020103030203" pitchFamily="34" charset="0"/>
              </a:rPr>
              <a:t>10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12D6548E-490E-4E37-8C82-4158CC409AB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483720" y="569160"/>
              <a:ext cx="7366320" cy="3960720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12D6548E-490E-4E37-8C82-4158CC409AB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467880" y="505800"/>
                <a:ext cx="7397640" cy="408744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5374B2C7-314C-447B-9C68-5ED2C8365D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404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784"/>
    </mc:Choice>
    <mc:Fallback>
      <p:transition spd="slow" advTm="587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1.9|1.9|1.9|2|3.3|2.2|2.1|2.2|1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1.8|2|2.2|2.1|2.7|2.3|2|1.8|2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2|2.3|2|2.6|2|2.1|1.9|1.8|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2.1|2.2|1.9|1.9|1.9|2.1|2.1|2.5|2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</Words>
  <Application>Microsoft Office PowerPoint</Application>
  <PresentationFormat>Widescreen</PresentationFormat>
  <Paragraphs>1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3</cp:revision>
  <dcterms:created xsi:type="dcterms:W3CDTF">2020-12-02T14:24:43Z</dcterms:created>
  <dcterms:modified xsi:type="dcterms:W3CDTF">2020-12-02T15:03:44Z</dcterms:modified>
</cp:coreProperties>
</file>