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432" r:id="rId2"/>
    <p:sldId id="543" r:id="rId3"/>
    <p:sldId id="544" r:id="rId4"/>
    <p:sldId id="545" r:id="rId5"/>
    <p:sldId id="546" r:id="rId6"/>
    <p:sldId id="547" r:id="rId7"/>
    <p:sldId id="492" r:id="rId8"/>
    <p:sldId id="518" r:id="rId9"/>
    <p:sldId id="519" r:id="rId10"/>
    <p:sldId id="520" r:id="rId11"/>
    <p:sldId id="493" r:id="rId12"/>
    <p:sldId id="521" r:id="rId13"/>
    <p:sldId id="522" r:id="rId14"/>
    <p:sldId id="523" r:id="rId15"/>
    <p:sldId id="497" r:id="rId16"/>
    <p:sldId id="49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. Kirton" initials="JK" lastIdx="2" clrIdx="0">
    <p:extLst>
      <p:ext uri="{19B8F6BF-5375-455C-9EA6-DF929625EA0E}">
        <p15:presenceInfo xmlns:p15="http://schemas.microsoft.com/office/powerpoint/2012/main" userId="8f93a96d3091ae9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DAE3F3"/>
    <a:srgbClr val="86BAE2"/>
    <a:srgbClr val="FF8669"/>
    <a:srgbClr val="FF99FF"/>
    <a:srgbClr val="FF33CC"/>
    <a:srgbClr val="79A9CD"/>
    <a:srgbClr val="6E99B9"/>
    <a:srgbClr val="FFCC00"/>
    <a:srgbClr val="D4E2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5268" autoAdjust="0"/>
  </p:normalViewPr>
  <p:slideViewPr>
    <p:cSldViewPr snapToGrid="0">
      <p:cViewPr varScale="1">
        <p:scale>
          <a:sx n="82" d="100"/>
          <a:sy n="82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81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979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49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97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8239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6154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8430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50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1489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237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0125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2441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22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5859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7030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375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C</a:t>
            </a:r>
            <a:r>
              <a:rPr lang="en-US" sz="3200" b="1" dirty="0" err="1">
                <a:latin typeface="Yu Gothic UI" panose="020B0500000000000000" pitchFamily="34" charset="-128"/>
                <a:ea typeface="Yu Gothic UI" panose="020B0500000000000000" pitchFamily="34" charset="-128"/>
              </a:rPr>
              <a:t>ount</a:t>
            </a:r>
            <a:r>
              <a:rPr lang="en-US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money (pounds)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84417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1766044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BF6C235-088F-49F8-B9AA-6D09A0C53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48968AD8-57D0-484D-9A1C-17C9B9629DF5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09A1E8B-3749-49A5-AA12-045B7A0079EC}"/>
              </a:ext>
            </a:extLst>
          </p:cNvPr>
          <p:cNvSpPr txBox="1">
            <a:spLocks/>
          </p:cNvSpPr>
          <p:nvPr/>
        </p:nvSpPr>
        <p:spPr>
          <a:xfrm>
            <a:off x="7324537" y="2351147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</a:t>
            </a:r>
          </a:p>
        </p:txBody>
      </p:sp>
    </p:spTree>
    <p:extLst>
      <p:ext uri="{BB962C8B-B14F-4D97-AF65-F5344CB8AC3E}">
        <p14:creationId xmlns:p14="http://schemas.microsoft.com/office/powerpoint/2010/main" val="3321848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0AA0AD-E647-4013-9150-0F633FB30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7575D8D1-4B77-40C5-8CC6-5C67F18568DE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D7ED244-88F2-445A-A615-E0DADB74E797}"/>
              </a:ext>
            </a:extLst>
          </p:cNvPr>
          <p:cNvSpPr txBox="1">
            <a:spLocks/>
          </p:cNvSpPr>
          <p:nvPr/>
        </p:nvSpPr>
        <p:spPr>
          <a:xfrm>
            <a:off x="7324537" y="2351147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£2</a:t>
            </a:r>
          </a:p>
        </p:txBody>
      </p:sp>
    </p:spTree>
    <p:extLst>
      <p:ext uri="{BB962C8B-B14F-4D97-AF65-F5344CB8AC3E}">
        <p14:creationId xmlns:p14="http://schemas.microsoft.com/office/powerpoint/2010/main" val="331509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0E0358F-52AC-41F4-906B-B2A704F0ED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C8213107-33C9-4DE4-8D0E-B9A6BBD7366A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99875EF-E50B-4B77-890C-177DD726A3C1}"/>
              </a:ext>
            </a:extLst>
          </p:cNvPr>
          <p:cNvSpPr txBox="1">
            <a:spLocks/>
          </p:cNvSpPr>
          <p:nvPr/>
        </p:nvSpPr>
        <p:spPr>
          <a:xfrm>
            <a:off x="7324537" y="2262914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£5</a:t>
            </a:r>
          </a:p>
        </p:txBody>
      </p:sp>
    </p:spTree>
    <p:extLst>
      <p:ext uri="{BB962C8B-B14F-4D97-AF65-F5344CB8AC3E}">
        <p14:creationId xmlns:p14="http://schemas.microsoft.com/office/powerpoint/2010/main" val="359435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EE65C64-555B-4AA8-8481-202DF81F6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ardrop 12">
            <a:extLst>
              <a:ext uri="{FF2B5EF4-FFF2-40B4-BE49-F238E27FC236}">
                <a16:creationId xmlns:a16="http://schemas.microsoft.com/office/drawing/2014/main" id="{A3DD020C-3FEA-42CB-971F-335CC618601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619C3CE-3D51-49EA-A0DD-A8B2B825E2D5}"/>
              </a:ext>
            </a:extLst>
          </p:cNvPr>
          <p:cNvSpPr txBox="1">
            <a:spLocks/>
          </p:cNvSpPr>
          <p:nvPr/>
        </p:nvSpPr>
        <p:spPr>
          <a:xfrm>
            <a:off x="7324537" y="2262914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£10</a:t>
            </a:r>
          </a:p>
        </p:txBody>
      </p:sp>
    </p:spTree>
    <p:extLst>
      <p:ext uri="{BB962C8B-B14F-4D97-AF65-F5344CB8AC3E}">
        <p14:creationId xmlns:p14="http://schemas.microsoft.com/office/powerpoint/2010/main" val="2949888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55AFD3-6A01-4170-98A4-1B9CF5F4D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ardrop 7">
            <a:extLst>
              <a:ext uri="{FF2B5EF4-FFF2-40B4-BE49-F238E27FC236}">
                <a16:creationId xmlns:a16="http://schemas.microsoft.com/office/drawing/2014/main" id="{6B68F2A1-1AE4-490A-AD5D-4095E3813E0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474C656-7A16-4FAB-8E9A-C48AF33FDDB4}"/>
              </a:ext>
            </a:extLst>
          </p:cNvPr>
          <p:cNvSpPr txBox="1">
            <a:spLocks/>
          </p:cNvSpPr>
          <p:nvPr/>
        </p:nvSpPr>
        <p:spPr>
          <a:xfrm>
            <a:off x="7324537" y="2262914"/>
            <a:ext cx="4301401" cy="2155706"/>
          </a:xfrm>
          <a:prstGeom prst="rect">
            <a:avLst/>
          </a:prstGeom>
          <a:noFill/>
          <a:ln w="1905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£20</a:t>
            </a:r>
          </a:p>
        </p:txBody>
      </p:sp>
    </p:spTree>
    <p:extLst>
      <p:ext uri="{BB962C8B-B14F-4D97-AF65-F5344CB8AC3E}">
        <p14:creationId xmlns:p14="http://schemas.microsoft.com/office/powerpoint/2010/main" val="118470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ED9D6C-6589-4DBB-BB17-1888C3039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A555F99-429D-42E9-ADA7-2B435E93370C}"/>
              </a:ext>
            </a:extLst>
          </p:cNvPr>
          <p:cNvSpPr txBox="1"/>
          <p:nvPr/>
        </p:nvSpPr>
        <p:spPr>
          <a:xfrm>
            <a:off x="356689" y="287198"/>
            <a:ext cx="11749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Look at the coins and notes below.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F9BBA5-6674-4B16-B3BC-5AAC437FFE2E}"/>
              </a:ext>
            </a:extLst>
          </p:cNvPr>
          <p:cNvSpPr txBox="1"/>
          <p:nvPr/>
        </p:nvSpPr>
        <p:spPr>
          <a:xfrm>
            <a:off x="221223" y="5795862"/>
            <a:ext cx="11749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describe them?     What is the same?     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392685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63A26A9-31C8-4943-958E-C628BEEFA7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AAE9-9B94-4D94-B8B8-E028FF2484EE}"/>
              </a:ext>
            </a:extLst>
          </p:cNvPr>
          <p:cNvSpPr/>
          <p:nvPr/>
        </p:nvSpPr>
        <p:spPr>
          <a:xfrm>
            <a:off x="10056224" y="1647009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BFCF25-844A-4B2A-84C7-BB864107DDBB}"/>
              </a:ext>
            </a:extLst>
          </p:cNvPr>
          <p:cNvSpPr/>
          <p:nvPr/>
        </p:nvSpPr>
        <p:spPr>
          <a:xfrm>
            <a:off x="10056224" y="3299016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4C029F4-BE9C-4CFF-9419-E62EFDF1475D}"/>
              </a:ext>
            </a:extLst>
          </p:cNvPr>
          <p:cNvSpPr txBox="1"/>
          <p:nvPr/>
        </p:nvSpPr>
        <p:spPr>
          <a:xfrm>
            <a:off x="10056224" y="1881859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50p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9DF2D7-7296-46D7-AA1A-608A5228BE88}"/>
              </a:ext>
            </a:extLst>
          </p:cNvPr>
          <p:cNvSpPr txBox="1"/>
          <p:nvPr/>
        </p:nvSpPr>
        <p:spPr>
          <a:xfrm>
            <a:off x="10056223" y="3528343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£8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3F28991-F5D2-4C26-99CF-10F6C686E866}"/>
              </a:ext>
            </a:extLst>
          </p:cNvPr>
          <p:cNvSpPr/>
          <p:nvPr/>
        </p:nvSpPr>
        <p:spPr>
          <a:xfrm>
            <a:off x="10056224" y="4951023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0ABE1E8-36EB-4061-A3EA-59BB70460499}"/>
              </a:ext>
            </a:extLst>
          </p:cNvPr>
          <p:cNvSpPr txBox="1"/>
          <p:nvPr/>
        </p:nvSpPr>
        <p:spPr>
          <a:xfrm>
            <a:off x="10056223" y="5180350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£14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F170978-C043-4808-8BB2-AE40E78E789F}"/>
              </a:ext>
            </a:extLst>
          </p:cNvPr>
          <p:cNvSpPr txBox="1"/>
          <p:nvPr/>
        </p:nvSpPr>
        <p:spPr>
          <a:xfrm>
            <a:off x="337192" y="335524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amounts are shown?</a:t>
            </a:r>
          </a:p>
        </p:txBody>
      </p:sp>
    </p:spTree>
    <p:extLst>
      <p:ext uri="{BB962C8B-B14F-4D97-AF65-F5344CB8AC3E}">
        <p14:creationId xmlns:p14="http://schemas.microsoft.com/office/powerpoint/2010/main" val="1458785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3" grpId="0"/>
      <p:bldP spid="45" grpId="0"/>
      <p:bldP spid="60" grpId="0" animBg="1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4EACF2-62D3-4E56-8845-DB6CB3D264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AAE9-9B94-4D94-B8B8-E028FF2484EE}"/>
              </a:ext>
            </a:extLst>
          </p:cNvPr>
          <p:cNvSpPr/>
          <p:nvPr/>
        </p:nvSpPr>
        <p:spPr>
          <a:xfrm>
            <a:off x="10056224" y="1647009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BFCF25-844A-4B2A-84C7-BB864107DDBB}"/>
              </a:ext>
            </a:extLst>
          </p:cNvPr>
          <p:cNvSpPr/>
          <p:nvPr/>
        </p:nvSpPr>
        <p:spPr>
          <a:xfrm>
            <a:off x="10056224" y="3299016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4C029F4-BE9C-4CFF-9419-E62EFDF1475D}"/>
              </a:ext>
            </a:extLst>
          </p:cNvPr>
          <p:cNvSpPr txBox="1"/>
          <p:nvPr/>
        </p:nvSpPr>
        <p:spPr>
          <a:xfrm>
            <a:off x="10056224" y="1881859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9DF2D7-7296-46D7-AA1A-608A5228BE88}"/>
              </a:ext>
            </a:extLst>
          </p:cNvPr>
          <p:cNvSpPr txBox="1"/>
          <p:nvPr/>
        </p:nvSpPr>
        <p:spPr>
          <a:xfrm>
            <a:off x="10056223" y="3528343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£50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3F28991-F5D2-4C26-99CF-10F6C686E866}"/>
              </a:ext>
            </a:extLst>
          </p:cNvPr>
          <p:cNvSpPr/>
          <p:nvPr/>
        </p:nvSpPr>
        <p:spPr>
          <a:xfrm>
            <a:off x="10056224" y="4951023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0ABE1E8-36EB-4061-A3EA-59BB70460499}"/>
              </a:ext>
            </a:extLst>
          </p:cNvPr>
          <p:cNvSpPr txBox="1"/>
          <p:nvPr/>
        </p:nvSpPr>
        <p:spPr>
          <a:xfrm>
            <a:off x="10056223" y="5180350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F939FD9-CEC4-40A2-BEA5-FDA3E6C4F41F}"/>
              </a:ext>
            </a:extLst>
          </p:cNvPr>
          <p:cNvSpPr txBox="1"/>
          <p:nvPr/>
        </p:nvSpPr>
        <p:spPr>
          <a:xfrm>
            <a:off x="337192" y="335524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amounts are shown?</a:t>
            </a:r>
          </a:p>
        </p:txBody>
      </p:sp>
    </p:spTree>
    <p:extLst>
      <p:ext uri="{BB962C8B-B14F-4D97-AF65-F5344CB8AC3E}">
        <p14:creationId xmlns:p14="http://schemas.microsoft.com/office/powerpoint/2010/main" val="4102417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3" grpId="0"/>
      <p:bldP spid="45" grpId="0"/>
      <p:bldP spid="60" grpId="0" animBg="1"/>
      <p:bldP spid="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5E6590-495A-43FB-9FC2-CCE2E68FE8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54AAE9-9B94-4D94-B8B8-E028FF2484EE}"/>
              </a:ext>
            </a:extLst>
          </p:cNvPr>
          <p:cNvSpPr/>
          <p:nvPr/>
        </p:nvSpPr>
        <p:spPr>
          <a:xfrm>
            <a:off x="9229883" y="1647009"/>
            <a:ext cx="244096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BFCF25-844A-4B2A-84C7-BB864107DDBB}"/>
              </a:ext>
            </a:extLst>
          </p:cNvPr>
          <p:cNvSpPr/>
          <p:nvPr/>
        </p:nvSpPr>
        <p:spPr>
          <a:xfrm>
            <a:off x="9229882" y="3299016"/>
            <a:ext cx="244096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4C029F4-BE9C-4CFF-9419-E62EFDF1475D}"/>
              </a:ext>
            </a:extLst>
          </p:cNvPr>
          <p:cNvSpPr txBox="1"/>
          <p:nvPr/>
        </p:nvSpPr>
        <p:spPr>
          <a:xfrm>
            <a:off x="9280187" y="1881858"/>
            <a:ext cx="239065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 and 50p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9DF2D7-7296-46D7-AA1A-608A5228BE88}"/>
              </a:ext>
            </a:extLst>
          </p:cNvPr>
          <p:cNvSpPr txBox="1"/>
          <p:nvPr/>
        </p:nvSpPr>
        <p:spPr>
          <a:xfrm>
            <a:off x="9280187" y="3535384"/>
            <a:ext cx="244096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£10 and 50p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3F28991-F5D2-4C26-99CF-10F6C686E866}"/>
              </a:ext>
            </a:extLst>
          </p:cNvPr>
          <p:cNvSpPr/>
          <p:nvPr/>
        </p:nvSpPr>
        <p:spPr>
          <a:xfrm>
            <a:off x="9229883" y="4951023"/>
            <a:ext cx="2440962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0ABE1E8-36EB-4061-A3EA-59BB70460499}"/>
              </a:ext>
            </a:extLst>
          </p:cNvPr>
          <p:cNvSpPr txBox="1"/>
          <p:nvPr/>
        </p:nvSpPr>
        <p:spPr>
          <a:xfrm>
            <a:off x="9229882" y="5180350"/>
            <a:ext cx="244096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£14 and 20p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DC6CA2E-1EED-4105-83DF-B011ABD079E9}"/>
              </a:ext>
            </a:extLst>
          </p:cNvPr>
          <p:cNvSpPr txBox="1"/>
          <p:nvPr/>
        </p:nvSpPr>
        <p:spPr>
          <a:xfrm>
            <a:off x="337192" y="335524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amounts are shown?</a:t>
            </a:r>
          </a:p>
        </p:txBody>
      </p:sp>
    </p:spTree>
    <p:extLst>
      <p:ext uri="{BB962C8B-B14F-4D97-AF65-F5344CB8AC3E}">
        <p14:creationId xmlns:p14="http://schemas.microsoft.com/office/powerpoint/2010/main" val="84136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3" grpId="0"/>
      <p:bldP spid="45" grpId="0"/>
      <p:bldP spid="60" grpId="0" animBg="1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D7A871-92F1-40AD-A759-508F790EEB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AC3C4AA7-265B-4986-86E1-73F4A03F5D81}"/>
              </a:ext>
            </a:extLst>
          </p:cNvPr>
          <p:cNvSpPr/>
          <p:nvPr/>
        </p:nvSpPr>
        <p:spPr>
          <a:xfrm>
            <a:off x="10056224" y="1647009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9E3CDC2-E077-4C83-851C-F0D15600C77C}"/>
              </a:ext>
            </a:extLst>
          </p:cNvPr>
          <p:cNvSpPr/>
          <p:nvPr/>
        </p:nvSpPr>
        <p:spPr>
          <a:xfrm>
            <a:off x="10056224" y="3299016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97AE7AA-478F-44D4-8FD5-25C516D06B7D}"/>
              </a:ext>
            </a:extLst>
          </p:cNvPr>
          <p:cNvSpPr txBox="1"/>
          <p:nvPr/>
        </p:nvSpPr>
        <p:spPr>
          <a:xfrm>
            <a:off x="10056224" y="1881859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£30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6DB7973-25EA-427C-A389-C21B5AC8D7BB}"/>
              </a:ext>
            </a:extLst>
          </p:cNvPr>
          <p:cNvSpPr txBox="1"/>
          <p:nvPr/>
        </p:nvSpPr>
        <p:spPr>
          <a:xfrm>
            <a:off x="10009923" y="3528343"/>
            <a:ext cx="171523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£45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A57447F-FADB-47C7-AE1E-055479D24F09}"/>
              </a:ext>
            </a:extLst>
          </p:cNvPr>
          <p:cNvSpPr/>
          <p:nvPr/>
        </p:nvSpPr>
        <p:spPr>
          <a:xfrm>
            <a:off x="10056224" y="4951023"/>
            <a:ext cx="1614620" cy="10544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B121665-38AA-4E43-933E-E6D63D053BDD}"/>
              </a:ext>
            </a:extLst>
          </p:cNvPr>
          <p:cNvSpPr txBox="1"/>
          <p:nvPr/>
        </p:nvSpPr>
        <p:spPr>
          <a:xfrm>
            <a:off x="10056223" y="5180350"/>
            <a:ext cx="161462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£75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80DB46F-383F-4AC1-8F47-7973EF789498}"/>
              </a:ext>
            </a:extLst>
          </p:cNvPr>
          <p:cNvSpPr txBox="1"/>
          <p:nvPr/>
        </p:nvSpPr>
        <p:spPr>
          <a:xfrm>
            <a:off x="337192" y="335524"/>
            <a:ext cx="4509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amounts are shown?</a:t>
            </a:r>
          </a:p>
        </p:txBody>
      </p:sp>
    </p:spTree>
    <p:extLst>
      <p:ext uri="{BB962C8B-B14F-4D97-AF65-F5344CB8AC3E}">
        <p14:creationId xmlns:p14="http://schemas.microsoft.com/office/powerpoint/2010/main" val="1251886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/>
      <p:bldP spid="52" grpId="0"/>
      <p:bldP spid="53" grpId="0" animBg="1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342207-B196-4B9A-BBA0-35CA8ED24E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83091E6F-E2F8-48CB-975B-ABFE1925C06E}"/>
              </a:ext>
            </a:extLst>
          </p:cNvPr>
          <p:cNvSpPr txBox="1"/>
          <p:nvPr/>
        </p:nvSpPr>
        <p:spPr>
          <a:xfrm>
            <a:off x="263151" y="219323"/>
            <a:ext cx="6306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money to the correct total.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E81B46-F72A-4544-9ED4-61007EC42472}"/>
              </a:ext>
            </a:extLst>
          </p:cNvPr>
          <p:cNvCxnSpPr>
            <a:cxnSpLocks/>
            <a:endCxn id="109" idx="0"/>
          </p:cNvCxnSpPr>
          <p:nvPr/>
        </p:nvCxnSpPr>
        <p:spPr>
          <a:xfrm>
            <a:off x="2249864" y="4061026"/>
            <a:ext cx="4181911" cy="145099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626CD350-F7CC-4A8C-B44E-9E173C8A74C1}"/>
              </a:ext>
            </a:extLst>
          </p:cNvPr>
          <p:cNvCxnSpPr>
            <a:cxnSpLocks/>
          </p:cNvCxnSpPr>
          <p:nvPr/>
        </p:nvCxnSpPr>
        <p:spPr>
          <a:xfrm flipH="1">
            <a:off x="2249864" y="4061026"/>
            <a:ext cx="7752450" cy="14477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45188F8A-F17A-4AF1-AFC8-D189E4584A79}"/>
              </a:ext>
            </a:extLst>
          </p:cNvPr>
          <p:cNvCxnSpPr>
            <a:cxnSpLocks/>
            <a:endCxn id="110" idx="0"/>
          </p:cNvCxnSpPr>
          <p:nvPr/>
        </p:nvCxnSpPr>
        <p:spPr>
          <a:xfrm>
            <a:off x="6126089" y="4061026"/>
            <a:ext cx="4081822" cy="14477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5A615CD2-3AFA-4F4B-9307-A189DC9C7B4D}"/>
              </a:ext>
            </a:extLst>
          </p:cNvPr>
          <p:cNvSpPr txBox="1"/>
          <p:nvPr/>
        </p:nvSpPr>
        <p:spPr>
          <a:xfrm>
            <a:off x="1382960" y="5512016"/>
            <a:ext cx="2036006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£20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66F70C1B-FBCA-4368-8206-F106760C7EEB}"/>
              </a:ext>
            </a:extLst>
          </p:cNvPr>
          <p:cNvSpPr txBox="1"/>
          <p:nvPr/>
        </p:nvSpPr>
        <p:spPr>
          <a:xfrm>
            <a:off x="5413772" y="5512016"/>
            <a:ext cx="2036006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£30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35E0AD85-8405-4F5B-984D-68C53F266757}"/>
              </a:ext>
            </a:extLst>
          </p:cNvPr>
          <p:cNvSpPr txBox="1"/>
          <p:nvPr/>
        </p:nvSpPr>
        <p:spPr>
          <a:xfrm>
            <a:off x="9189908" y="5508738"/>
            <a:ext cx="2036006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£50</a:t>
            </a:r>
          </a:p>
        </p:txBody>
      </p:sp>
    </p:spTree>
    <p:extLst>
      <p:ext uri="{BB962C8B-B14F-4D97-AF65-F5344CB8AC3E}">
        <p14:creationId xmlns:p14="http://schemas.microsoft.com/office/powerpoint/2010/main" val="271386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B59918-FDAF-4AF4-AC23-3AE77FA60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83091E6F-E2F8-48CB-975B-ABFE1925C06E}"/>
              </a:ext>
            </a:extLst>
          </p:cNvPr>
          <p:cNvSpPr txBox="1"/>
          <p:nvPr/>
        </p:nvSpPr>
        <p:spPr>
          <a:xfrm>
            <a:off x="360428" y="335524"/>
            <a:ext cx="4402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models.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637BC0B3-2CF5-427E-82D8-05E604759223}"/>
              </a:ext>
            </a:extLst>
          </p:cNvPr>
          <p:cNvSpPr/>
          <p:nvPr/>
        </p:nvSpPr>
        <p:spPr>
          <a:xfrm>
            <a:off x="5564998" y="1214792"/>
            <a:ext cx="961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189D498C-3299-45A1-A328-5A67E0424358}"/>
              </a:ext>
            </a:extLst>
          </p:cNvPr>
          <p:cNvSpPr/>
          <p:nvPr/>
        </p:nvSpPr>
        <p:spPr>
          <a:xfrm>
            <a:off x="5465998" y="3993818"/>
            <a:ext cx="12600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£12</a:t>
            </a:r>
          </a:p>
        </p:txBody>
      </p:sp>
    </p:spTree>
    <p:extLst>
      <p:ext uri="{BB962C8B-B14F-4D97-AF65-F5344CB8AC3E}">
        <p14:creationId xmlns:p14="http://schemas.microsoft.com/office/powerpoint/2010/main" val="386140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1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54CB5C-7DD5-4843-A960-9E78DC22D9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83091E6F-E2F8-48CB-975B-ABFE1925C06E}"/>
              </a:ext>
            </a:extLst>
          </p:cNvPr>
          <p:cNvSpPr txBox="1"/>
          <p:nvPr/>
        </p:nvSpPr>
        <p:spPr>
          <a:xfrm>
            <a:off x="263151" y="219323"/>
            <a:ext cx="4402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bar models.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637BC0B3-2CF5-427E-82D8-05E604759223}"/>
              </a:ext>
            </a:extLst>
          </p:cNvPr>
          <p:cNvSpPr/>
          <p:nvPr/>
        </p:nvSpPr>
        <p:spPr>
          <a:xfrm>
            <a:off x="5413770" y="809421"/>
            <a:ext cx="13644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£25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189D498C-3299-45A1-A328-5A67E0424358}"/>
              </a:ext>
            </a:extLst>
          </p:cNvPr>
          <p:cNvSpPr/>
          <p:nvPr/>
        </p:nvSpPr>
        <p:spPr>
          <a:xfrm>
            <a:off x="5483478" y="2808216"/>
            <a:ext cx="12250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£50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626561B6-49BE-4AF6-96D3-D6504D47AB23}"/>
              </a:ext>
            </a:extLst>
          </p:cNvPr>
          <p:cNvSpPr/>
          <p:nvPr/>
        </p:nvSpPr>
        <p:spPr>
          <a:xfrm>
            <a:off x="5604377" y="4893013"/>
            <a:ext cx="9650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£80</a:t>
            </a:r>
          </a:p>
        </p:txBody>
      </p:sp>
    </p:spTree>
    <p:extLst>
      <p:ext uri="{BB962C8B-B14F-4D97-AF65-F5344CB8AC3E}">
        <p14:creationId xmlns:p14="http://schemas.microsoft.com/office/powerpoint/2010/main" val="68877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121" grpId="0"/>
      <p:bldP spid="1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C4A99D-9469-459E-AF72-87F3C6696D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EE70B3-4A99-494A-B837-D9969A46C78D}"/>
              </a:ext>
            </a:extLst>
          </p:cNvPr>
          <p:cNvSpPr txBox="1"/>
          <p:nvPr/>
        </p:nvSpPr>
        <p:spPr>
          <a:xfrm>
            <a:off x="345759" y="363934"/>
            <a:ext cx="3464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Che says he has £15.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C679E3-ADC8-41AF-902F-ED72956C9BCA}"/>
              </a:ext>
            </a:extLst>
          </p:cNvPr>
          <p:cNvSpPr txBox="1"/>
          <p:nvPr/>
        </p:nvSpPr>
        <p:spPr>
          <a:xfrm>
            <a:off x="5989674" y="1434761"/>
            <a:ext cx="51143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Che correct?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 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3197FB-3886-4E75-996A-AF973CD2501A}"/>
              </a:ext>
            </a:extLst>
          </p:cNvPr>
          <p:cNvSpPr txBox="1"/>
          <p:nvPr/>
        </p:nvSpPr>
        <p:spPr>
          <a:xfrm>
            <a:off x="5989674" y="2549348"/>
            <a:ext cx="5999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No. Che has £20.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FBCF07-5213-4169-A5B1-72DE1F510245}"/>
              </a:ext>
            </a:extLst>
          </p:cNvPr>
          <p:cNvSpPr txBox="1"/>
          <p:nvPr/>
        </p:nvSpPr>
        <p:spPr>
          <a:xfrm>
            <a:off x="5989674" y="3766322"/>
            <a:ext cx="51143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mistake might Che have made?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D05564E-161A-46F3-9A71-90420723143F}"/>
              </a:ext>
            </a:extLst>
          </p:cNvPr>
          <p:cNvSpPr txBox="1"/>
          <p:nvPr/>
        </p:nvSpPr>
        <p:spPr>
          <a:xfrm>
            <a:off x="5989674" y="4875677"/>
            <a:ext cx="59995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Che may have mistaken the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 coins for £1 coins. </a:t>
            </a:r>
          </a:p>
        </p:txBody>
      </p:sp>
    </p:spTree>
    <p:extLst>
      <p:ext uri="{BB962C8B-B14F-4D97-AF65-F5344CB8AC3E}">
        <p14:creationId xmlns:p14="http://schemas.microsoft.com/office/powerpoint/2010/main" val="219057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535E40-7F91-47B4-A346-DE544D8E9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82073934-895C-47AD-B910-B67632383EC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11" name="Double Wave 10">
            <a:extLst>
              <a:ext uri="{FF2B5EF4-FFF2-40B4-BE49-F238E27FC236}">
                <a16:creationId xmlns:a16="http://schemas.microsoft.com/office/drawing/2014/main" id="{52F9DB95-6B52-4CA5-B825-4EFAD0133A6D}"/>
              </a:ext>
            </a:extLst>
          </p:cNvPr>
          <p:cNvSpPr/>
          <p:nvPr/>
        </p:nvSpPr>
        <p:spPr>
          <a:xfrm>
            <a:off x="1036056" y="1559697"/>
            <a:ext cx="10119888" cy="4114800"/>
          </a:xfrm>
          <a:prstGeom prst="doubleWave">
            <a:avLst>
              <a:gd name="adj1" fmla="val 3326"/>
              <a:gd name="adj2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1A495D-7A3D-4D6C-B600-E7A0FB322ED5}"/>
              </a:ext>
            </a:extLst>
          </p:cNvPr>
          <p:cNvSpPr txBox="1"/>
          <p:nvPr/>
        </p:nvSpPr>
        <p:spPr>
          <a:xfrm>
            <a:off x="1467963" y="2214191"/>
            <a:ext cx="1876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£35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336008-25A9-4B08-BEE2-E14F33D73CEE}"/>
              </a:ext>
            </a:extLst>
          </p:cNvPr>
          <p:cNvSpPr txBox="1"/>
          <p:nvPr/>
        </p:nvSpPr>
        <p:spPr>
          <a:xfrm>
            <a:off x="3163742" y="3293931"/>
            <a:ext cx="1876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FE76FB-CBED-4BE3-9116-9BC7588D7486}"/>
              </a:ext>
            </a:extLst>
          </p:cNvPr>
          <p:cNvSpPr txBox="1"/>
          <p:nvPr/>
        </p:nvSpPr>
        <p:spPr>
          <a:xfrm>
            <a:off x="5168344" y="2214191"/>
            <a:ext cx="1876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£80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63768F-3848-481F-AEB7-F6C7B4F52AC5}"/>
              </a:ext>
            </a:extLst>
          </p:cNvPr>
          <p:cNvSpPr txBox="1"/>
          <p:nvPr/>
        </p:nvSpPr>
        <p:spPr>
          <a:xfrm>
            <a:off x="8868725" y="2214191"/>
            <a:ext cx="1876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£72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7DB97C-000F-43A2-A5CE-280892215F30}"/>
              </a:ext>
            </a:extLst>
          </p:cNvPr>
          <p:cNvSpPr txBox="1"/>
          <p:nvPr/>
        </p:nvSpPr>
        <p:spPr>
          <a:xfrm>
            <a:off x="1391581" y="4328206"/>
            <a:ext cx="1876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£65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D1BAD44-7994-48D5-8610-7409BC982FB2}"/>
              </a:ext>
            </a:extLst>
          </p:cNvPr>
          <p:cNvSpPr txBox="1"/>
          <p:nvPr/>
        </p:nvSpPr>
        <p:spPr>
          <a:xfrm>
            <a:off x="5091962" y="4328206"/>
            <a:ext cx="1876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£48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9CDD77-86C2-4136-9DB6-832124226B63}"/>
              </a:ext>
            </a:extLst>
          </p:cNvPr>
          <p:cNvSpPr txBox="1"/>
          <p:nvPr/>
        </p:nvSpPr>
        <p:spPr>
          <a:xfrm>
            <a:off x="8792343" y="4328206"/>
            <a:ext cx="217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F04F800-11D1-4CE1-852C-61EE920EC2F8}"/>
              </a:ext>
            </a:extLst>
          </p:cNvPr>
          <p:cNvSpPr txBox="1"/>
          <p:nvPr/>
        </p:nvSpPr>
        <p:spPr>
          <a:xfrm>
            <a:off x="6774723" y="3302278"/>
            <a:ext cx="1876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£18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ED8DF4B-B21A-420D-A28E-EC5B87F9B88B}"/>
              </a:ext>
            </a:extLst>
          </p:cNvPr>
          <p:cNvSpPr/>
          <p:nvPr/>
        </p:nvSpPr>
        <p:spPr>
          <a:xfrm>
            <a:off x="8835749" y="4047794"/>
            <a:ext cx="2094538" cy="118847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447A203-203A-40D1-801D-594E0674180C}"/>
              </a:ext>
            </a:extLst>
          </p:cNvPr>
          <p:cNvSpPr/>
          <p:nvPr/>
        </p:nvSpPr>
        <p:spPr>
          <a:xfrm>
            <a:off x="5059538" y="1943119"/>
            <a:ext cx="2094538" cy="118847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963C6D0-0219-419A-A250-B9A392FE8D0D}"/>
              </a:ext>
            </a:extLst>
          </p:cNvPr>
          <p:cNvSpPr/>
          <p:nvPr/>
        </p:nvSpPr>
        <p:spPr>
          <a:xfrm>
            <a:off x="1393524" y="1954400"/>
            <a:ext cx="2094538" cy="118847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2F1F14D-A859-464C-BC72-16A65AFFF323}"/>
              </a:ext>
            </a:extLst>
          </p:cNvPr>
          <p:cNvSpPr/>
          <p:nvPr/>
        </p:nvSpPr>
        <p:spPr>
          <a:xfrm>
            <a:off x="1393524" y="4047794"/>
            <a:ext cx="2094538" cy="118847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6F9FEB-47C4-4D89-AC5D-BC5B75297C3C}"/>
              </a:ext>
            </a:extLst>
          </p:cNvPr>
          <p:cNvSpPr txBox="1"/>
          <p:nvPr/>
        </p:nvSpPr>
        <p:spPr>
          <a:xfrm>
            <a:off x="263151" y="340769"/>
            <a:ext cx="1066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Identify the values below that can be made using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only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£5 notes.</a:t>
            </a:r>
          </a:p>
        </p:txBody>
      </p:sp>
    </p:spTree>
    <p:extLst>
      <p:ext uri="{BB962C8B-B14F-4D97-AF65-F5344CB8AC3E}">
        <p14:creationId xmlns:p14="http://schemas.microsoft.com/office/powerpoint/2010/main" val="61139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8678</TotalTime>
  <Words>223</Words>
  <Application>Microsoft Office PowerPoint</Application>
  <PresentationFormat>Widescreen</PresentationFormat>
  <Paragraphs>72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Measurement- Money - Week 9</dc:title>
  <dc:creator>Primary Stars Education</dc:creator>
  <cp:lastModifiedBy>M. Edwards</cp:lastModifiedBy>
  <cp:revision>319</cp:revision>
  <dcterms:created xsi:type="dcterms:W3CDTF">2018-08-10T10:44:35Z</dcterms:created>
  <dcterms:modified xsi:type="dcterms:W3CDTF">2020-11-13T20:46:47Z</dcterms:modified>
</cp:coreProperties>
</file>