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70" r:id="rId4"/>
    <p:sldId id="258" r:id="rId5"/>
    <p:sldId id="275" r:id="rId6"/>
    <p:sldId id="278" r:id="rId7"/>
    <p:sldId id="269" r:id="rId8"/>
    <p:sldId id="277" r:id="rId9"/>
    <p:sldId id="271" r:id="rId10"/>
    <p:sldId id="272" r:id="rId11"/>
    <p:sldId id="276" r:id="rId12"/>
    <p:sldId id="273" r:id="rId13"/>
    <p:sldId id="274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05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84C4-FF35-4325-AF95-054299334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1D35C-F09C-4EC1-8322-E63324BDBF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7409B-2E46-40E3-876A-D14C56F8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61DD1-D662-4EFD-A537-05D34409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4B10-C380-4E49-8CBC-00A5A89E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00C3-BDAF-4378-BEC3-78F2977B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6BA7-6216-4C6D-A4DF-67B0B0B7B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E3F36-1C7B-404B-A430-DC3CF873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9E70C-3132-4DE3-8FFB-C564D0B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0D399-4C76-4379-8EB2-7A0D610B8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34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2AB0-AFAF-4D26-8EC3-33E2A0CF6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2E585-7770-454D-A66E-3BC130DB3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751E0-C153-4BEC-A471-2E2CDDF5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3762-5398-49C6-A860-117E7161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DD209-7F5D-4D6C-A8D6-9C2A7185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AA38-68FF-4B41-A820-9B9EEE3EF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823C-79C0-4B9C-B8A8-A1B99B7D9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48D7D-F3BE-4DFF-BFD0-24CB06110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35364-EE74-45C6-8D8E-3F3B2CA2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DAEA-58BB-456C-ADAD-415E005B8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028E-D0D9-495C-A2B7-BC6482AC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3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68635-6908-4BE8-A4E6-A500DB2E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E63A3-3D4D-4713-99D6-F4DF7117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C20F5-A6C8-47EA-9E31-8565DC244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721AE-F285-458E-B900-43B96E6DD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6D3BC-4674-4A9A-AB76-0DD2FC7DE3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8C7D4-8F20-4C21-85DF-A0923268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29A6-CAAA-4711-81C5-7955CB576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8B8894-E91C-4BF3-AB0E-8DD47298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33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0AF7-6EF6-4ABD-8105-0424850C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B5118-ACD3-44BA-9911-01DE3BF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AD87C-6468-4DCC-AFF8-9BC354C0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02599-2D71-406E-9EAC-3ED81A08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77331-093A-4874-AA11-14114C4F2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7D42F0-5C0D-4652-B7AD-83646A7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6C13-B0E7-460A-B3C5-6A2838D47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9CB67-F96D-492D-ABD0-90FCCD8E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3875C-E9B5-48F2-92FB-F7085966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475B9-12A2-4A11-9991-1A2B86E57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33D46-86CF-40BF-98A5-6422C4259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83BEA6-E6A0-4844-A0B8-271593B6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79F9A-7CBF-4E55-B63A-FDF1B6E9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B61C-5036-4507-B8B0-F736DE16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F6EC1-3E2C-4338-8876-50915E0E8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C8632-38BE-4EF1-A836-FE0778648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51DC7-EC4E-4701-9ADB-744B5DFE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D0826-969F-4BD7-BFB4-0A65A428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E16DB-DFDF-48DA-8CAC-A6D5CF270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788A-4D12-474C-BBC1-4500584B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658AB-3ED8-403A-B92D-72261BC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6E54A-D053-47A6-BC2C-CD4F076E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79DCD-304A-4A74-8148-45B37794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3D103-5269-456E-AB45-29D453D21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7F779-F652-4F2A-AE3B-A287952AD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8178AE-C6BD-4548-A1EA-47B23F6C0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7E10F-C4A7-4DE0-BE58-745DF5F9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D2672-1260-48D3-9D65-2006D9C8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B8CC-9BED-40B1-9786-E2651416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F4832-DCE4-4CB7-9D6F-1E242C40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4E6CE-A1E1-4BEA-B3A1-D1A1537AA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69DD-F7EA-4A94-A1E7-0A2688B33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A8E-9543-4699-92AC-3D5E056B2E5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0853-DF24-4955-8BF9-277BC9016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44457-8DE1-4261-A3DA-3F47C0C5C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0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0.gif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9100"/>
            <a:ext cx="9144000" cy="115411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English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F35ED8-94D6-4DE0-984B-B0BC115CA53F}"/>
              </a:ext>
            </a:extLst>
          </p:cNvPr>
          <p:cNvSpPr/>
          <p:nvPr/>
        </p:nvSpPr>
        <p:spPr>
          <a:xfrm>
            <a:off x="3176588" y="1971674"/>
            <a:ext cx="6278867" cy="36861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5 zinc oxide alternatives for pigs compared - Farmers Weekly">
            <a:extLst>
              <a:ext uri="{FF2B5EF4-FFF2-40B4-BE49-F238E27FC236}">
                <a16:creationId xmlns:a16="http://schemas.microsoft.com/office/drawing/2014/main" id="{F9084013-906E-4C31-BBD2-70FB5A20B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682" y="2105118"/>
            <a:ext cx="6112678" cy="343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52D9317-B284-4A01-872B-8D0914367E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45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92"/>
    </mc:Choice>
    <mc:Fallback>
      <p:transition spd="slow" advTm="30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6007" y="390525"/>
            <a:ext cx="9726412" cy="185896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>
                <a:solidFill>
                  <a:srgbClr val="0070C0"/>
                </a:solidFill>
              </a:rPr>
              <a:t>Learning Objective: </a:t>
            </a:r>
            <a:br>
              <a:rPr lang="en-GB" sz="7200" dirty="0">
                <a:solidFill>
                  <a:srgbClr val="0070C0"/>
                </a:solidFill>
              </a:rPr>
            </a:br>
            <a:r>
              <a:rPr lang="en-GB" sz="7200" dirty="0"/>
              <a:t>To write non-fiction facts.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5397CD-F823-4B88-A6BC-2EF0651BC035}"/>
              </a:ext>
            </a:extLst>
          </p:cNvPr>
          <p:cNvSpPr/>
          <p:nvPr/>
        </p:nvSpPr>
        <p:spPr>
          <a:xfrm>
            <a:off x="4614863" y="2609849"/>
            <a:ext cx="3348037" cy="35718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Pigs, Hogs &amp; Boars: Facts About Swine | Live Science">
            <a:extLst>
              <a:ext uri="{FF2B5EF4-FFF2-40B4-BE49-F238E27FC236}">
                <a16:creationId xmlns:a16="http://schemas.microsoft.com/office/drawing/2014/main" id="{082EDC86-CF5E-46ED-A86E-AC587A234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2683477"/>
            <a:ext cx="3090862" cy="342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648DCE0-CB09-4327-B13C-E4DBAC08FA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9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26"/>
    </mc:Choice>
    <mc:Fallback>
      <p:transition spd="slow" advTm="13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/>
              <a:t>What do you know about pigs?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447672" y="449262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Pigs are mammals.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33DF29D-86FE-4A33-8DDE-6DFAAA19226E}"/>
              </a:ext>
            </a:extLst>
          </p:cNvPr>
          <p:cNvSpPr txBox="1">
            <a:spLocks/>
          </p:cNvSpPr>
          <p:nvPr/>
        </p:nvSpPr>
        <p:spPr>
          <a:xfrm>
            <a:off x="766762" y="3698876"/>
            <a:ext cx="10658475" cy="21415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3975" cmpd="sng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A mammal is an animal that gives birth to live young and they feed their babies with milk.</a:t>
            </a:r>
          </a:p>
        </p:txBody>
      </p:sp>
      <p:pic>
        <p:nvPicPr>
          <p:cNvPr id="2050" name="Picture 2" descr="China is breeding giant pigs as heavy as polar bears amid pork shortage">
            <a:extLst>
              <a:ext uri="{FF2B5EF4-FFF2-40B4-BE49-F238E27FC236}">
                <a16:creationId xmlns:a16="http://schemas.microsoft.com/office/drawing/2014/main" id="{EDF57B20-6403-48A8-8D1B-06885D038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8" y="1539081"/>
            <a:ext cx="2840042" cy="188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8D07713-712E-481B-B3AF-A7DCF1EDE0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909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379"/>
    </mc:Choice>
    <mc:Fallback>
      <p:transition spd="slow" advTm="53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/>
              <a:t>What do you know about pigs?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FA72ECA-5243-4CB8-B34A-CDA1F00447DA}"/>
              </a:ext>
            </a:extLst>
          </p:cNvPr>
          <p:cNvSpPr txBox="1">
            <a:spLocks/>
          </p:cNvSpPr>
          <p:nvPr/>
        </p:nvSpPr>
        <p:spPr>
          <a:xfrm>
            <a:off x="447674" y="589755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Pigs are omnivores.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727CD1A-2220-456B-9071-6053002DB413}"/>
              </a:ext>
            </a:extLst>
          </p:cNvPr>
          <p:cNvSpPr txBox="1">
            <a:spLocks/>
          </p:cNvSpPr>
          <p:nvPr/>
        </p:nvSpPr>
        <p:spPr>
          <a:xfrm>
            <a:off x="766762" y="3590925"/>
            <a:ext cx="10658475" cy="21415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3975" cmpd="sng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An omnivore is an animal that eats plants and meat in their daily diet. They get their energy from plants and meat.</a:t>
            </a:r>
          </a:p>
        </p:txBody>
      </p:sp>
      <p:pic>
        <p:nvPicPr>
          <p:cNvPr id="4098" name="Picture 2" descr="Feeding pigs in extensive production: Part 2 - Pork">
            <a:extLst>
              <a:ext uri="{FF2B5EF4-FFF2-40B4-BE49-F238E27FC236}">
                <a16:creationId xmlns:a16="http://schemas.microsoft.com/office/drawing/2014/main" id="{EFCFE3B7-68E1-4B30-A9C3-97AD48484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357313"/>
            <a:ext cx="2071687" cy="207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FDCF392-B18E-4E07-A8E6-DE125D6D82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694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12"/>
    </mc:Choice>
    <mc:Fallback>
      <p:transition spd="slow" advTm="35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342901" y="-352781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There are 16 types of pig and they live for between 10 and 15 years.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BBA2E4-A183-48E0-8C6F-347E77292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0513" y="2927042"/>
            <a:ext cx="7085381" cy="349151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6866376-E1F8-40C8-ADC0-95317B2E42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2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5"/>
    </mc:Choice>
    <mc:Fallback>
      <p:transition spd="slow" advTm="8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More facts…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561974" y="563562"/>
            <a:ext cx="10658475" cy="387508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A male pig is called a ‘boar’. A female pig is called a ‘gilt’ if she hasn’t had piglets but if she has had some babies, she is called a ‘sow’.</a:t>
            </a:r>
          </a:p>
        </p:txBody>
      </p:sp>
      <p:pic>
        <p:nvPicPr>
          <p:cNvPr id="7170" name="Picture 2" descr="European research centre develops vaccine to reduce use of antibiotics in  piglets - EPM Magazine">
            <a:extLst>
              <a:ext uri="{FF2B5EF4-FFF2-40B4-BE49-F238E27FC236}">
                <a16:creationId xmlns:a16="http://schemas.microsoft.com/office/drawing/2014/main" id="{2203BF92-787F-4F27-B1A9-EF42C41AE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340" y="4438650"/>
            <a:ext cx="4475192" cy="205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54E939-EE10-4885-AECD-3D6E797D8A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6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46"/>
    </mc:Choice>
    <mc:Fallback>
      <p:transition spd="slow" advTm="14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More facts…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449387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Pigs usually give birth to about 10 piglets; can you imagine looking after 10 babies?</a:t>
            </a:r>
          </a:p>
        </p:txBody>
      </p:sp>
      <p:pic>
        <p:nvPicPr>
          <p:cNvPr id="5124" name="Picture 4" descr="Piglet study highlights probiotics and prebiotics work | Pig World">
            <a:extLst>
              <a:ext uri="{FF2B5EF4-FFF2-40B4-BE49-F238E27FC236}">
                <a16:creationId xmlns:a16="http://schemas.microsoft.com/office/drawing/2014/main" id="{150CF925-D7B3-4A7C-8690-D74C28C13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3537068"/>
            <a:ext cx="6324600" cy="302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A23006-5B3F-4619-8326-07778CD90A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9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10"/>
    </mc:Choice>
    <mc:Fallback>
      <p:transition spd="slow" advTm="14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More facts…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089024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This pig has given birth to 27 piglets and that is most ever recorded!</a:t>
            </a:r>
          </a:p>
        </p:txBody>
      </p:sp>
      <p:pic>
        <p:nvPicPr>
          <p:cNvPr id="5122" name="Picture 2" descr="Daisy the sow gives birth to 27 piglets in just nine months | Cute animals,  Animals, Pig farming">
            <a:extLst>
              <a:ext uri="{FF2B5EF4-FFF2-40B4-BE49-F238E27FC236}">
                <a16:creationId xmlns:a16="http://schemas.microsoft.com/office/drawing/2014/main" id="{570D847F-8512-4C36-BA95-6C6EC4877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852" y="3276600"/>
            <a:ext cx="6764296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336305-E4CC-46B5-8807-20CD61AFA9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3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43"/>
    </mc:Choice>
    <mc:Fallback>
      <p:transition spd="slow" advTm="16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More facts…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449386"/>
            <a:ext cx="10658475" cy="28559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Pigs can run very fast and wild pigs can run even faster. It is very tricky to catch a pig because they do not run in a straight line; they run in a zig zag!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47A29A-DB83-47FC-AC3C-883706B6B4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349" y="4427913"/>
            <a:ext cx="4024159" cy="226816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6C759F5-9C63-476D-8916-5954CD9A41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0098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85"/>
    </mc:Choice>
    <mc:Fallback>
      <p:transition spd="slow" advTm="14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174334" y="1007538"/>
            <a:ext cx="11569992" cy="37644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Pigs do not have very good eyesight but they do have a very clever snout! Their snout is flexible and it can find food under the ground that cannot be seen from above the ground!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F6D61F-9C86-4086-BC17-5869E64DB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3374" y="3961852"/>
            <a:ext cx="3024359" cy="270776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6EC0EF9-AE7C-4028-81F6-5118CE42EB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8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25"/>
    </mc:Choice>
    <mc:Fallback>
      <p:transition spd="slow" advTm="19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Pigs are clean animals!</a:t>
            </a:r>
          </a:p>
        </p:txBody>
      </p:sp>
      <p:pic>
        <p:nvPicPr>
          <p:cNvPr id="8196" name="Picture 4" descr="BBC - Earth - The truth about pigs">
            <a:extLst>
              <a:ext uri="{FF2B5EF4-FFF2-40B4-BE49-F238E27FC236}">
                <a16:creationId xmlns:a16="http://schemas.microsoft.com/office/drawing/2014/main" id="{909463C0-F943-4B83-A696-98706C3FD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4" y="1695449"/>
            <a:ext cx="7773080" cy="43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2D2F275-A0DA-41AC-8460-F8B87F22CB02}"/>
              </a:ext>
            </a:extLst>
          </p:cNvPr>
          <p:cNvSpPr txBox="1">
            <a:spLocks/>
          </p:cNvSpPr>
          <p:nvPr/>
        </p:nvSpPr>
        <p:spPr>
          <a:xfrm>
            <a:off x="8639175" y="1146420"/>
            <a:ext cx="3324225" cy="47400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600" dirty="0"/>
              <a:t>Pigs cannot sweat so they roll in mud to keep themselves cool.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A896E30-A347-4D86-A50D-25D0A56382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9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92"/>
    </mc:Choice>
    <mc:Fallback>
      <p:transition spd="slow" advTm="21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342901" y="-1036362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Pigs enjoy a yummy birthday cake!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9D9D78-F470-4CBD-8C57-DA9B890CDB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8393" y="2268223"/>
            <a:ext cx="6309116" cy="416808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ADBF98B-794C-44A6-A099-E6F8271566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6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76"/>
    </mc:Choice>
    <mc:Fallback>
      <p:transition spd="slow" advTm="14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5363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308769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A ‘micro’ pig is very small and cute. Some people like to keep these pigs for pets living in their homes! </a:t>
            </a:r>
          </a:p>
        </p:txBody>
      </p:sp>
      <p:pic>
        <p:nvPicPr>
          <p:cNvPr id="4" name="Picture 2" descr="The Truth About Micro Pigs: Full Grown Micro Pigs - YouTube">
            <a:extLst>
              <a:ext uri="{FF2B5EF4-FFF2-40B4-BE49-F238E27FC236}">
                <a16:creationId xmlns:a16="http://schemas.microsoft.com/office/drawing/2014/main" id="{FDD66CF8-481D-4BBC-9C68-765E7C51E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043" y="3624788"/>
            <a:ext cx="4992858" cy="27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E1CA2E-4EA1-42B3-BEDF-E9A664D01D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5677" y="3624788"/>
            <a:ext cx="3334796" cy="28546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9563201-982F-4E45-8DD4-44BB65F4E577}"/>
              </a:ext>
            </a:extLst>
          </p:cNvPr>
          <p:cNvSpPr/>
          <p:nvPr/>
        </p:nvSpPr>
        <p:spPr>
          <a:xfrm>
            <a:off x="1233996" y="3429000"/>
            <a:ext cx="10022889" cy="32203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85DD144-CA30-41C5-8D05-2B03059CE1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068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04"/>
    </mc:Choice>
    <mc:Fallback>
      <p:transition spd="slow" advTm="32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6649375" y="5024758"/>
            <a:ext cx="5433134" cy="13795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Read the information again.</a:t>
            </a:r>
          </a:p>
          <a:p>
            <a:pPr algn="l"/>
            <a:endParaRPr lang="en-GB" sz="44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Write some non-fiction facts.</a:t>
            </a:r>
          </a:p>
          <a:p>
            <a:pPr algn="l"/>
            <a:endParaRPr lang="en-GB" sz="44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Remember the sentence rules.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4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Draw a pig!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44035-C6BE-41A3-B461-503529D5E9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0940" y="297258"/>
            <a:ext cx="4454955" cy="62634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6C30ED1-14D8-4A13-8FF0-6EEF1FD9FE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3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81"/>
    </mc:Choice>
    <mc:Fallback>
      <p:transition spd="slow" advTm="42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2.3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3770</TotalTime>
  <Words>333</Words>
  <Application>Microsoft Office PowerPoint</Application>
  <PresentationFormat>Widescreen</PresentationFormat>
  <Paragraphs>33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English</vt:lpstr>
      <vt:lpstr>Learning Objective:  To write non-fiction facts.</vt:lpstr>
      <vt:lpstr>What do you know about pigs?</vt:lpstr>
      <vt:lpstr>What do you know about pigs?</vt:lpstr>
      <vt:lpstr>Did you know…</vt:lpstr>
      <vt:lpstr>More facts…</vt:lpstr>
      <vt:lpstr>More facts…</vt:lpstr>
      <vt:lpstr>More facts…</vt:lpstr>
      <vt:lpstr>More facts…</vt:lpstr>
      <vt:lpstr>Did you know…</vt:lpstr>
      <vt:lpstr>Pigs are clean animals!</vt:lpstr>
      <vt:lpstr>Did you know…</vt:lpstr>
      <vt:lpstr>Did you know…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J. West</cp:lastModifiedBy>
  <cp:revision>34</cp:revision>
  <dcterms:created xsi:type="dcterms:W3CDTF">2021-01-17T00:09:15Z</dcterms:created>
  <dcterms:modified xsi:type="dcterms:W3CDTF">2021-01-30T20:38:08Z</dcterms:modified>
</cp:coreProperties>
</file>