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notesSlides/notesSlide1.xml" ContentType="application/vnd.openxmlformats-officedocument.presentationml.notesSlide+xml"/>
  <Override PartName="/ppt/ink/inkAction2.xml" ContentType="application/vnd.ms-office.inkAction+xml"/>
  <Override PartName="/ppt/notesSlides/notesSlide2.xml" ContentType="application/vnd.openxmlformats-officedocument.presentationml.notesSlide+xml"/>
  <Override PartName="/ppt/ink/inkAction3.xml" ContentType="application/vnd.ms-office.inkAction+xml"/>
  <Override PartName="/ppt/notesSlides/notesSlide3.xml" ContentType="application/vnd.openxmlformats-officedocument.presentationml.notesSlide+xml"/>
  <Override PartName="/ppt/ink/inkAction4.xml" ContentType="application/vnd.ms-office.inkAction+xml"/>
  <Override PartName="/ppt/notesSlides/notesSlide4.xml" ContentType="application/vnd.openxmlformats-officedocument.presentationml.notesSlide+xml"/>
  <Override PartName="/ppt/ink/inkAction5.xml" ContentType="application/vnd.ms-office.inkAction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ink/inkAction6.xml" ContentType="application/vnd.ms-office.inkAction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609" r:id="rId2"/>
    <p:sldId id="644" r:id="rId3"/>
    <p:sldId id="643" r:id="rId4"/>
    <p:sldId id="588" r:id="rId5"/>
    <p:sldId id="589" r:id="rId6"/>
    <p:sldId id="580" r:id="rId7"/>
    <p:sldId id="621" r:id="rId8"/>
    <p:sldId id="622" r:id="rId9"/>
    <p:sldId id="64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FFF"/>
    <a:srgbClr val="E6E6E6"/>
    <a:srgbClr val="66FFFF"/>
    <a:srgbClr val="00FF00"/>
    <a:srgbClr val="CCFF99"/>
    <a:srgbClr val="0066FF"/>
    <a:srgbClr val="FFCDCD"/>
    <a:srgbClr val="1FEAFF"/>
    <a:srgbClr val="CC66FF"/>
    <a:srgbClr val="F6F8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48" autoAdjust="0"/>
    <p:restoredTop sz="95262" autoAdjust="0"/>
  </p:normalViewPr>
  <p:slideViewPr>
    <p:cSldViewPr snapToGrid="0">
      <p:cViewPr varScale="1">
        <p:scale>
          <a:sx n="56" d="100"/>
          <a:sy n="56" d="100"/>
        </p:scale>
        <p:origin x="605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7:04:02.698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B0F0"/>
      <inkml:brushProperty name="tip" value="rectangle"/>
      <inkml:brushProperty name="rasterOp" value="maskPen"/>
    </inkml:brush>
  </inkml:definitions>
  <iact:action type="add" startTime="17155">
    <iact:property name="dataType"/>
    <iact:actionData xml:id="d0">
      <inkml:trace xmlns:inkml="http://www.w3.org/2003/InkML" xml:id="stk0" contextRef="#ctx0" brushRef="#br0">4602 8640 0,'24'0'278,"0"0"-262,-1 0-12,1 0 12,-1 0-9,1 0 13,0 0-17,-1 0 5,1 0 8,-1 0-2,1 0 26,0 0-21,-1 0 38</inkml:trace>
    </iact:actionData>
  </iact:action>
  <iact:action type="add" startTime="19481">
    <iact:property name="dataType"/>
    <iact:actionData xml:id="d1">
      <inkml:trace xmlns:inkml="http://www.w3.org/2003/InkML" xml:id="stk1" contextRef="#ctx0" brushRef="#br0">17134 7695 0,'24'0'64,"23"-23"-60,-23 23 7,23 0-4,0 0 1,-23 0-4,23 0 8,-23 0-9,-1 0 5,24 0 0,1 0 7,-25 0 0,1 0-4,-1 0 2,1 0 3,0 0-9,-1 0 0,1 0 1,-1 0 2,1 0 3,0 0-2,-1 0-2,1 0 10,-1 0 8</inkml:trace>
    </iact:actionData>
  </iact:action>
  <iact:action type="add" startTime="29402">
    <iact:property name="dataType"/>
    <iact:actionData xml:id="d2">
      <inkml:trace xmlns:inkml="http://www.w3.org/2003/InkML" xml:id="stk2" contextRef="#ctx0" brushRef="#br1">6632 7743 0,'24'0'56,"-1"0"-37,1 0-12,0 0 40,-1 0-17</inkml:trace>
    </iact:actionData>
  </iact:action>
  <iact:action type="add" startTime="30405">
    <iact:property name="dataType"/>
    <iact:actionData xml:id="d3">
      <inkml:trace xmlns:inkml="http://www.w3.org/2003/InkML" xml:id="stk3" contextRef="#ctx0" brushRef="#br1">8497 8215 0,'0'0'1,"23"0"30,1 23-28,-1-23 4,1 0 10,0 24-11,-1-24 10,1 0 0,-1 0 8</inkml:trace>
    </iact:actionData>
  </iact:action>
  <iact:action type="add" startTime="31420">
    <iact:property name="dataType"/>
    <iact:actionData xml:id="d4">
      <inkml:trace xmlns:inkml="http://www.w3.org/2003/InkML" xml:id="stk4" contextRef="#ctx0" brushRef="#br1">7765 11661 0,'24'0'133,"-24"24"-121,23-24 4,1 0-10,-1 0 10,1 0-9,0 23 1,-1-23 0,1 0-1,-1 0 1,1 0 0,0 0-1,-1 0 32,1 0 23</inkml:trace>
    </iact:actionData>
  </iact:action>
  <iact:action type="add" startTime="33623">
    <iact:property name="dataType"/>
    <iact:actionData xml:id="d5">
      <inkml:trace xmlns:inkml="http://www.w3.org/2003/InkML" xml:id="stk5" contextRef="#ctx0" brushRef="#br1">16072 14494 0,'24'0'25,"23"0"-21,-23 0 3,46 0 5,1 0-8,-24 0 4,24 0 0,0 0 3,-47 0-7,46 0 4,1 0-1,-47 0 1,23 0 0,0 0-1,-23 0 1,0 0 0,-1 23-1,24-23 1,1 0 1,22 0 9,-70 24-14,48-24 9,-1 0-11,-24 0 11,1 0-9,0 0 2,-1 0 3,24 0-2,1 0 8,-25 0-3,1 0 0,-1 0-5,1 0 16,0 0 1,-1 0 307,1 0-255,-1 0-68,1 0 0,23 0 0,0 0 7,-23 0-7,0 0 5,-1 0-10,1 0 4,-1 0 16,1 0-8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7:04:02.698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B0F0"/>
      <inkml:brushProperty name="tip" value="rectangle"/>
      <inkml:brushProperty name="rasterOp" value="maskPen"/>
    </inkml:brush>
  </inkml:definitions>
  <iact:action type="add" startTime="24201">
    <iact:property name="dataType"/>
    <iact:actionData xml:id="d0">
      <inkml:trace xmlns:inkml="http://www.w3.org/2003/InkML" xml:id="stk0" contextRef="#ctx0" brushRef="#br0">5712 8191 0,'0'24'79,"0"-1"-75,0 1 3,47 47 2,0-48-2,0 72 2,24 46-1,23 1-2,95 118 3,-24-1 1,-23-23-1,259 449 2,-235-402-3,22 48-1,-22-1-1,-1-94 2,-47 71 0,23-71 0,-23 24-1,-23-48 1,-1 1 0,24-72 5,-47 1-11,23-24 6,-46 71-1,22-47 7,1-48-12,-24-23 13,-23-24-14,0 24 5,-1-24 2,24-23 0,-47-1 3,0 1-7,24-1 7,-24 1-6,24 23 3,-1 24 0,24-24-1,-23 24 1,23 24-1,0-1 2,1 0-2,-25-23 2,48 24-2,-47-25 1,23 1 0,0-47-1,-47 47 0,47-24 1,-23 0-1,-1-23 1,25 23 0,-48-23-1,23-1 1,-23 1 0,24 23 0,-1-23-1,-23-1 4,24 1-7,-24-1 8,0 1 26,0 0-26</inkml:trace>
    </iact:actionData>
  </iact:action>
  <iact:action type="add" startTime="26231">
    <iact:property name="dataType"/>
    <iact:actionData xml:id="d1">
      <inkml:trace xmlns:inkml="http://www.w3.org/2003/InkML" xml:id="stk1" contextRef="#ctx0" brushRef="#br0">19801 7459 0,'-23'0'179,"-1"24"-173,0 0 5,1-24-7,-24 23 9,-1 24-10,25-23 9,-24 0-9,23-24 7,0 23-5,1-23 3,-1 24 0,-23-1-1,23 1 6,1-24-10,-24 24 9,-1-1-9,25 1 11,-1-1-12,-23-23 10,0 24-4,47 0-5,-47 23 4,-1-47 1,25 47 4,-48 0-9,24-23 10,-24 47-10,24-24 10,0 0-5,-24 24 0,0 0-2,24 0-3,-24-1 10,0 1-4,24 0-3,-24 0 5,-23 23-7,-24 48 3,47-1 1,-94 1 0,23 47 1,24-47-3,0 23 3,-47 0-3,47-23 4,0 23-5,-24-47 0,24 24 6,0-1-4,0 1-2,-71 70 6,95-70-3,-71 70-1,-24-23 2,0 0-5,48 0 8,-48-24-6,47 0-1,-23-23 2,47 0 6,-71 47-6,48-24-3,23-47 6,-71 24-5,118-72 10,47-22-5,-23-25-4,24-23 356,23 24-347,-24-1-7,0 1 2,1 0 0,-1-1-2,1 24-1,-1-47 0,0 48 2,1-25-6,-1 1 5,1-1-1,-25 48 1,25-71 0,-24 47 5,23 1-11,0-1 6,-23-24 5,0 25-6,23-1-4,1-23 5,-1-1 4,1 24-3,-1 1-6,0-25 10,-23 24-12,47-23 7,0 0 2,-23-1-5,-1 1 6,24-1-6,-24 1 12,1 23-9,-1-47-1,24 24 4,-23-1-5,23 1 3,-24-24-2,0 47-1,24-23 0,-23-24 1,-1 23 4,1 1-3,-1 0 5,0 23-4,24-24 8,-23 1-13,-1 0 8,1-24-6,23 23 5,-24 1-2,0-24 2,24 24-3,0-1 6,-23 1 0,-1-24 1,1 23 0,23 1-5,-24 0 14,0-1-16,24 1 4,-23-24-1,23 23 5,-24-23-12,24 24 14,-23-24-5,23 24 18</inkml:trace>
    </iact:actionData>
  </iact:action>
  <iact:action type="add" startTime="31640">
    <iact:property name="dataType"/>
    <iact:actionData xml:id="d2">
      <inkml:trace xmlns:inkml="http://www.w3.org/2003/InkML" xml:id="stk2" contextRef="#ctx0" brushRef="#br0">23034 5311 0,'0'-23'11</inkml:trace>
    </iact:actionData>
  </iact:action>
  <iact:action type="add" startTime="32612">
    <iact:property name="dataType"/>
    <iact:actionData xml:id="d3">
      <inkml:trace xmlns:inkml="http://www.w3.org/2003/InkML" xml:id="stk3" contextRef="#ctx0" brushRef="#br0">23247 6373 0</inkml:trace>
    </iact:actionData>
  </iact:action>
  <iact:action type="add" startTime="33366">
    <iact:property name="dataType"/>
    <iact:actionData xml:id="d4">
      <inkml:trace xmlns:inkml="http://www.w3.org/2003/InkML" xml:id="stk4" contextRef="#ctx0" brushRef="#br0">23082 7365 0</inkml:trace>
    </iact:actionData>
  </iact:action>
  <iact:action type="add" startTime="35469">
    <iact:property name="dataType"/>
    <iact:actionData xml:id="d5">
      <inkml:trace xmlns:inkml="http://www.w3.org/2003/InkML" xml:id="stk5" contextRef="#ctx0" brushRef="#br0">3493 5476 0</inkml:trace>
    </iact:actionData>
  </iact:action>
  <iact:action type="add" startTime="36155">
    <iact:property name="dataType"/>
    <iact:actionData xml:id="d6">
      <inkml:trace xmlns:inkml="http://www.w3.org/2003/InkML" xml:id="stk6" contextRef="#ctx0" brushRef="#br0">6089 5429 0,'0'24'26,"-23"-24"-22,23 23 11,-24-23-3</inkml:trace>
    </iact:actionData>
  </iact:action>
  <iact:action type="add" startTime="36795">
    <iact:property name="dataType"/>
    <iact:actionData xml:id="d7">
      <inkml:trace xmlns:inkml="http://www.w3.org/2003/InkML" xml:id="stk7" contextRef="#ctx0" brushRef="#br0">4579 7931 0</inkml:trace>
    </iact:actionData>
  </iact:action>
  <iact:action type="add" startTime="40715">
    <iact:property name="dataType"/>
    <iact:actionData xml:id="d8">
      <inkml:trace xmlns:inkml="http://www.w3.org/2003/InkML" xml:id="stk8" contextRef="#ctx0" brushRef="#br1">21076 6421 0,'0'-24'72,"47"0"-45,-24 24-20,48 0 1,-24 0 4,24 0-8,-24 0 6,24-23-2,-47 23 1,-1 0-6,1 0 5,0 0-1,-1 0 1,1 0 8,-1 0 9,1 0-18,0 0 15,-1 0-13,1 0-3,-1 0 9,1 0 8,0 0 255</inkml:trace>
    </iact:actionData>
  </iact:action>
  <iact:action type="add" startTime="43157">
    <iact:property name="dataType"/>
    <iact:actionData xml:id="d9">
      <inkml:trace xmlns:inkml="http://www.w3.org/2003/InkML" xml:id="stk9" contextRef="#ctx0" brushRef="#br1">2596 6279 0,'24'0'56,"0"0"-52,-1 0 3,48 0 1,-47 0 0,70 0 2,-23 0-2,0 0-3,-1 0 3,25 0 1,-1 0-3,-70 0 2,47 0-1,-48 0 2,24 0-2,1 0 0,-25 0 2,1 0 8,-1 0-10,1 0 21</inkml:trace>
    </iact:actionData>
  </iact:action>
  <iact:action type="add" startTime="47956">
    <iact:property name="dataType"/>
    <iact:actionData xml:id="d10">
      <inkml:trace xmlns:inkml="http://www.w3.org/2003/InkML" xml:id="stk10" contextRef="#ctx0" brushRef="#br1">14751 9301 0,'70'23'84,"25"1"-77,70-1 0,118 72 1,71 46-1,118 25 2,284 164 0,-72 1 3,24 94-4,0-48 1,142 72 1,-213-48-3,-189-165 2,119 95-4,-284-119-2,24-23 1,-71 0 3,0-48 1,-71-23 0,24 48-1,-48-96 0,1 49 2,-48-49-2,24 48 0,-71-70 1,24-1 0,-24-24-1,1 25 1,-48-25 0,47 24 0,0-47-1,-23 24 1,-1 0 0,1 23 0,-1-47-1,-23 23 1,24 1-1,0-24 5,-24 24 15</inkml:trace>
    </iact:actionData>
  </iact:action>
  <iact:action type="add" startTime="49550">
    <iact:property name="dataType"/>
    <iact:actionData xml:id="d11">
      <inkml:trace xmlns:inkml="http://www.w3.org/2003/InkML" xml:id="stk11" contextRef="#ctx0" brushRef="#br1">28227 8828 0,'0'48'91,"0"46"-83,-95 95 0,1 23 2,-71 142 3,-1-23-11,1 94 8,0-71 0,-71 142 0,71-142 2,-166 448-2,166-495 0,0 24 1,-142 330-2,165-402 3,-141 237-1,189-354-2,-1 23 2,-46 71 0,94-165-1,-1 0 0,1-1 0,24-46 1,23 0-2,-24-1 0,24 1 21,0-1-19,-24-23 122</inkml:trace>
    </iact:actionData>
  </iact:action>
  <iact:action type="add" startTime="56459">
    <iact:property name="dataType"/>
    <iact:actionData xml:id="d12">
      <inkml:trace xmlns:inkml="http://www.w3.org/2003/InkML" xml:id="stk12" contextRef="#ctx0" brushRef="#br1">26055 1275 0,'0'47'137,"0"0"-117,0-23-16,0-1 2,0 24 2,0-23 5,0 23-11,0-23 6,0 23 0,0 0 7,0 0-13,0-23 4,0 23 2,0-23 0,0-1 0,0 1-1,0 23 5,0-23-8,0 0 4,0-1-1,0 24-1,0-23 11,0 0-9,0-1 7,0 24 0,0-23 31,0 0-18</inkml:trace>
    </iact:actionData>
  </iact:action>
  <iact:action type="add" startTime="57576">
    <iact:property name="dataType"/>
    <iact:actionData xml:id="d13">
      <inkml:trace xmlns:inkml="http://www.w3.org/2003/InkML" xml:id="stk13" contextRef="#ctx0" brushRef="#br1">25324 2573 0,'0'23'25,"23"-23"2,24 0-11,-23 0-10,0 0 5,-1 0-4,1 24 0,23-24 0,-23 0 0,-1 0 2,24 0-2,1 24 1,22-24-1,-22 0 1,22 0 1,1 23-2,0-23 0,23 0 3,-46 0-3,22 0 0,-22 0 0,-25 0 0,24 0 3,1 0-4,-1 0 9,-24 0 1,1 0-8,0 0-1,23 0 10,-24 0-10,1 0-1,23 0 4,-23 0-4,-1 0 2,1 0-1,23 0 11,-23 0 4</inkml:trace>
    </iact:actionData>
  </iact:action>
  <iact:action type="add" startTime="58632">
    <iact:property name="dataType"/>
    <iact:actionData xml:id="d14">
      <inkml:trace xmlns:inkml="http://www.w3.org/2003/InkML" xml:id="stk14" contextRef="#ctx0" brushRef="#br1">26008 3423 0,'-24'23'11,"1"1"8,-1-1-12,1 25 7,23-1-2,-24-23-9,0 46 5,-23-22 1,47-1-2,0 0 0,-23 24 1,23-24 1,-24-23 0,0-1 1,24 1-7,-23 23 5,23-23-1,-24-1 3,24 1-5,0 23 5,-23 0 3,-1-23-3,0-24-4,24 23 1,0 1 1,0 0-1,0-1 17,0 1 3,48-24 85,46 0-105,-23 0 6,23 0-5,1-24-5,-1 24 5,-47 0 7,24 0-13,-24 0 4,-23 0 5,-1-23-4,1 23 2,0 0 7,-1 0 45,1 0-58,-1 0 9,1 0-4,0-24-4,23 24 11,-24 0-8,1 0 22,0 0-11</inkml:trace>
    </iact:actionData>
  </iact:action>
  <iact:action type="add" startTime="60056">
    <iact:property name="dataType"/>
    <iact:actionData xml:id="d15">
      <inkml:trace xmlns:inkml="http://www.w3.org/2003/InkML" xml:id="stk15" contextRef="#ctx0" brushRef="#br1">26268 3777 0,'0'23'72,"0"25"-68,0-1 3,0 0 0,0 47 1,0-46 0,0 46 4,0-23-8,0 0 4,0 0-1,0-1 0,0 25 2,0-24-2,0-1 1,0 25-1,0-72 3,0 25-5,0 22 4,0-22 5,0-25-3,0 1 9,0-1-4,0 1 26</inkml:trace>
    </iact:actionData>
  </iact:action>
  <iact:action type="add" startTime="63530">
    <iact:property name="dataType"/>
    <iact:actionData xml:id="d16">
      <inkml:trace xmlns:inkml="http://www.w3.org/2003/InkML" xml:id="stk16" contextRef="#ctx0" brushRef="#br1">30185 8404 0,'24'0'118,"0"0"-114,-1 0 3,1 0 13,-1 0-12,1 0 11,0 0-12,-1 23 0,1-23 32,-1 0 0</inkml:trace>
    </iact:actionData>
  </iact:action>
  <iact:action type="add" startTime="67073">
    <iact:property name="dataType"/>
    <iact:actionData xml:id="d17">
      <inkml:trace xmlns:inkml="http://www.w3.org/2003/InkML" xml:id="stk17" contextRef="#ctx0" brushRef="#br1">11848 7530 0,'23'0'126,"1"0"-123,23 0 5,0 0-1,1 0 1,-1 0-1,0 0 1,-47 24 0,24-24 0,-1 0 1,1 0 5,-1 0 9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7:23:11.951"/>
    </inkml:context>
    <inkml:brush xml:id="br0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</inkml:definitions>
  <iact:action type="add" startTime="18428">
    <iact:property name="dataType"/>
    <iact:actionData xml:id="d0">
      <inkml:trace xmlns:inkml="http://www.w3.org/2003/InkML" xml:id="stk0" contextRef="#ctx0" brushRef="#br0">5216 8356 0,'24'0'174,"-1"0"-170,24 24 4,1 23-1,22-23 0,1-1 2,0 25 3,141 70-1,-141-71-2,24 24-3,-25-48 2,-22 24-1,22 1 1,25 22 0,-48-22-1,24-1 1,23 24 0,1 0-1,-1-24 1,48 24-1,-24 23 2,0 0-3,23-23 2,48 47 0,-24-23-1,24 46 1,71 25-1,-95-48 2,47 23-2,48 72 1,0-72 0,-1 48-1,-23-24 1,118 71 0,-71 1 1,48-49-3,-1 96 2,1-96 0,-1 1 1,71 71-3,-118-71 2,-23-24-1,-24-47 2,-47 0-2,-95-71 2,-70-47 12,47 0 226,47 0-239,94 24 0,48 23-1,117 48 2,-23-1-1,0 0 1,24 48 1,306 141 2,-401-141-4,-47-48 2,166 72 3,-190-96-3,-94-22-2,24 23-2,-24-24 0,141-24 0,-141 25 5,95 22-5,-1-46 0,-23 23 2,-47-23 0,23 47 0,-71-48-1,1 1 1,-25-1 0,1-23 225,47 0-226,0 0 1,71 0-1,47 0 0,0 48 1,-71-25 0,48 1-1,-72-1 3,-23 25-2,-47-48 3,0 23-5,-48-23 5,25 24-8,-25-24 2,24 0 3,24 0-1,-47 0 1,23 0 0,24 0 0,47 0-1,-71 0 1,47 0 0,24 0-1,-23 0 1,-48 23 0,24-23-1,-24 0 2,0 0-3,24 0 3,-47 0-2,-1 0 1,1 0 8,-1 0-9,1 0 16,0 0-7,-1 0 7,1 0-16,-1 0 17</inkml:trace>
    </iact:actionData>
  </iact:action>
  <iact:action type="add" startTime="24566">
    <iact:property name="dataType"/>
    <iact:actionData xml:id="d1">
      <inkml:trace xmlns:inkml="http://www.w3.org/2003/InkML" xml:id="stk1" contextRef="#ctx0" brushRef="#br0">11989 9725 0,'0'24'215,"-23"-24"-213,23 24 5,0-1 9,0 1-9,0-1 8,0 1-7,-24 0-1,1-1 18,23 1-18,0 0 0,-24-24 1,24 23-1,0 24 1,-24-23 7,1 23-8,23 0 9,-24 1-8,1-25 0,-1 24-1,0 1 0,1-25 1,-1 48 1,1-24-3,-1 0 5,0-23-5,1 23 3,-1 0-2,1-23-1,-25 23 1,48 1 1,-23-1 2,-24-24-3,-1 48-1,25 0 2,-24-24 0,23 24 0,0-24 0,-46 24-1,46 0 1,-23 0-1,0 23 2,-1-23-2,1-24 0,0 24 1,0 23-1,23-46 1,-23 22 0,0 1 0,47-47 7,-24-1-8,1 1 1,23 0 310,-48 23-311,25 0 4,-24 0-5,-1 48 4,-70 70 2,71-71-1,-71 142 1,24-94-1,47 0 0,-48-1 1,48-23 2,-47 95-4,23-24 1,24-142 0,-1 47 1,-70 95-2,71-94-4,-24-1 0,24-23 0,-24 47-2,24-24 2,-47 24 2,47-23-1,-1-48 1,-22 71 0,22-24-1,1-23 0,47-24 2,-47 24-2,23 24 1,-23-48 0,0 0-1,23 0 2,1 0-1,-1 1-1,24-25 1,0 1 0,-23-24 0,23 24-1,-24-24 1</inkml:trace>
    </iact:actionData>
  </iact:action>
  <iact:action type="add" startTime="28187">
    <iact:property name="dataType"/>
    <iact:actionData xml:id="d2">
      <inkml:trace xmlns:inkml="http://www.w3.org/2003/InkML" xml:id="stk2" contextRef="#ctx0" brushRef="#br0">13099 8026 0</inkml:trace>
    </iact:actionData>
  </iact:action>
  <iact:action type="add" startTime="30652">
    <iact:property name="dataType"/>
    <iact:actionData xml:id="d3">
      <inkml:trace xmlns:inkml="http://www.w3.org/2003/InkML" xml:id="stk3" contextRef="#ctx0" brushRef="#br0">10927 8238 0,'0'-23'117,"48"23"-113,-1 0 5</inkml:trace>
    </iact:actionData>
  </iact:action>
  <iact:action type="add" startTime="31105">
    <iact:property name="dataType"/>
    <iact:actionData xml:id="d4">
      <inkml:trace xmlns:inkml="http://www.w3.org/2003/InkML" xml:id="stk4" contextRef="#ctx0" brushRef="#br0">11824 8191 0,'24'0'111,"-1"0"-99,25 0 3,-25 0-7</inkml:trace>
    </iact:actionData>
  </iact:action>
  <iact:action type="add" startTime="31629">
    <iact:property name="dataType"/>
    <iact:actionData xml:id="d5">
      <inkml:trace xmlns:inkml="http://www.w3.org/2003/InkML" xml:id="stk5" contextRef="#ctx0" brushRef="#br0">13051 8333 0</inkml:trace>
    </iact:actionData>
  </iact:action>
  <iact:action type="add" startTime="35387">
    <iact:property name="dataType"/>
    <iact:actionData xml:id="d6">
      <inkml:trace xmlns:inkml="http://www.w3.org/2003/InkML" xml:id="stk6" contextRef="#ctx0" brushRef="#br0">21736 8356 0,'0'48'253,"0"-25"-245,0 24 0,0-23-1,0 47 0,0-24 1,0-23 0,0 23-1,0 24 0,0-48 2,0 24-2,0 1 1,0 22 0,0-22-2,0-25 2,0 48 2,0-24-3,0 1 0,0 22 1,0 1-1,0-24 1,0 1 1,0-1-3,0 24 2,0-24-1,0 0 1,0 0 0,0 24 0,0-24 1,0 24-2,0 0 1,0-24-2,0 24 3,0 23-1,0 1 1,0-24-3,0-1 2,24 25-2,-24 23 2,47 24 1,-23 23-1,-1 0-2,1 0 2,23 0-1,-23 1 1,-1-48 2,25 23-5,-25-46 3,1 23-1,-24-47 1,47 47 0,-23-71 0,-24 71 0,23-71 0,-23 24 1,0-24 4,0-23 329,0-1-335,0 1-1,0 23 2,24 0 1,-1 1-2,-23-1 1,24 24 0,0 23 1,-24-70-4,23 70 2,1-23 1,-24 0 0,23-24 0,1 24 0,0 0-1,-24-48 0,23 24 2,1 24-2,-1-24 1,1-23 0,-24 23 0,24 0 0,-1-23-2,1 47 2,-1-24 1,1 0-1,0 1-1,-1-1 0,-23 0 2,24-23-2,-1-1 2,1 24-3,0-23 2,-24 0-1,23 23 1,-23-24 1,47 1-2,-47 23 1,24-23-1,0-1 1,-24 25 0,0-25-1,23 1 2,1 23-2,-1-23 0,-23-1 0,0 1 1,24-24 0,-24 24 0,0-1 0,24-23 0,-24 24 7,0-1 23,23 1 9,1 0-9,-24-1-30,23-23-1,-23 24 1,24-24 1,0 0-1,-24 23-1,0 1 0,23-24 2,1 0 15,-24 24-17,23-24 8,-23 23 15</inkml:trace>
    </iact:actionData>
  </iact:action>
  <iact:action type="add" startTime="41369">
    <iact:property name="dataType"/>
    <iact:actionData xml:id="d7">
      <inkml:trace xmlns:inkml="http://www.w3.org/2003/InkML" xml:id="stk7" contextRef="#ctx0" brushRef="#br0">20651 8238 0</inkml:trace>
    </iact:actionData>
  </iact:action>
  <iact:action type="add" startTime="42133">
    <iact:property name="dataType"/>
    <iact:actionData xml:id="d8">
      <inkml:trace xmlns:inkml="http://www.w3.org/2003/InkML" xml:id="stk8" contextRef="#ctx0" brushRef="#br0">20651 7365 0,'0'-24'21</inkml:trace>
    </iact:actionData>
  </iact:action>
  <iact:action type="add" startTime="43019">
    <iact:property name="dataType"/>
    <iact:actionData xml:id="d9">
      <inkml:trace xmlns:inkml="http://www.w3.org/2003/InkML" xml:id="stk9" contextRef="#ctx0" brushRef="#br0">20651 6397 0,'0'-24'48,"0"1"9</inkml:trace>
    </iact:actionData>
  </iact:action>
  <iact:action type="add" startTime="43996">
    <iact:property name="dataType"/>
    <iact:actionData xml:id="d10">
      <inkml:trace xmlns:inkml="http://www.w3.org/2003/InkML" xml:id="stk10" contextRef="#ctx0" brushRef="#br0">20533 5240 0</inkml:trace>
    </iact:actionData>
  </iact:action>
  <iact:action type="add" startTime="56109">
    <iact:property name="dataType"/>
    <iact:actionData xml:id="d11">
      <inkml:trace xmlns:inkml="http://www.w3.org/2003/InkML" xml:id="stk11" contextRef="#ctx0" brushRef="#br0">27660 4272 0,'0'24'142,"0"0"-139,0-1 4,0 1 1,0 0-1,0-1 1,0 24-1,0-23 1,0 0-1,24 23 2,-24-24 8,23 1-13,-23 0 11,0-1-7,24 1 1,0-1 14,-24 1-16,0 0 9,0-1-8,0 1-1,23-24 0,-23 23 1,0 1 1,24-24 2,-24 24-8,0-1 5,0 1 0,0-1 0,23 1-2,-23 0 2,0 23 8,24-47-8,-24 23-1,24 1 2,-24 0-2,0-1 8,0 1 1,0 0-1,23-1-7,-23 1-1,0-1 9,24 1-8,-24 0 7,0-1-8,0 1 2,0-1-2,0 25 1,23-25-1,-23 1 1,0 23 0,24-23-1,-24-1 1,0 1 0,0-1-1,24 25 2,-24-1 6,0-24-7,23-23-1,-23 24 1,0 0-1,0-1 1,0 1 0,0-1 0,24-23-1,-24 24 1,0 0 0,23-24 0,-23 47-1,24-23 8,-24-1 1,0 1-9,24-1 9,-24 1-7,23 0 5,-23-1-6,0 1 0,0-1 7,0 1-8,24-24 1,-1 47 0,1-23 7,-24-1 1,0 1-9,24 0 1,-1-24 0,-23 23 0,24 1-1,-24-1 9,0 1-9,23 0 2,1-24 6,-24 23-8,0 1 0,24-1 17,-24 1-16,23-24 0,-23 24-1,24-1 8,-24 1 1,23-1 7,-23 1-15,24-24 7,-24 24-7,0-1 39,0 1 345,0 0-376,0-1-1,0 1 1,0-1-7,0 1-2,0 0 16,0-1-16,0 1 8,0-1-6,0 1-1,0 0 8,0-1-9,0 1 15,-24-1-14,24 1 0,0 0 17,0-1-19,-23-23 1,23 24 7,0-1-6,-24 1 1,24 0 14,-23-1-16,23 1 16,0-1-16,0 1 1,-24-24 15,24 24-15,0-1 0,-24-23 7,24 24-7,0-1 0,0 1-1,0 0 16,-23-1-15,23 1 15,-24 0-15,1-1 15,23 1-15,0-1 0,0 1 14,0 0-14,-24-24 8,24 23-7,0 1-2,0-1 0,-24 1 8,24 0-7,0-1 9,0 1-11,0-1 3,0 1 7,-23 0-10,23-1 9,-24 1-7,24-1 0,0 1-1,0 0 1,-23-24 0,23 23 0,0 1 0,0-1-2,0 1 20,-24 0-20,24-1 2,0 1 9,-24-1-12,24 1 11,0 0-8,0-1 0,-23 1 7,23 0-8,-24-24 1,24 23 0,0 1 0,-23-1-1,23 1 8,0 0-6,-24-1-2,24 1 1,-24-1-1,24 1 4,-23 0-5,23-1 5,0 1-6,-24-1 1,1 1 1,-1 0 2,24 23-2,-24-24 8,24 1-7,0 0 292,0-1-259,0 1-35,-23-1 10,23 25-9,0-1 8,0-24-6,-24 1-1,24 0 0,-23-1-1,23 1 8,-24-1-7,24 1 7,0 0-7,-24-1 6,24 1 2,-23 0-8,23-1 16,0 1-18,-24-1 9,24 1 1,-23-24-9,23 24 9,-24-24-8,24 23 7,0 1 1,0-1-8,-24-23-1,24 24 24,0 0-7</inkml:trace>
    </iact:actionData>
  </iact:action>
  <iact:action type="add" startTime="60728">
    <iact:property name="dataType"/>
    <iact:actionData xml:id="d12">
      <inkml:trace xmlns:inkml="http://www.w3.org/2003/InkML" xml:id="stk12" contextRef="#ctx0" brushRef="#br0">29525 4272 0,'0'24'110,"0"0"-106,0 23 11,47-23-8,-24 23 9,1 0-8,23 0 7,-23 0-4,-1-23 1,1 23-3,-24-23 1,24-1-5,-1 25 3,1-25-3,-24 1 2,0-1 3,0 1-2,23-24-1,1 24 1,-24-1-1,0 1 1,24-1 0,-24 1 0,0 0 0,0-1 6,23 1-5,1-1 6,-24 1-7,0 0 6,23-24 10,-23 23-16,24 1 8,-24 0 6,0-1-6,0 1-1,24-24-7,-24 23-1,23 1 9,-23 0 0,0 23-2,24-47-6,-24 23 8,0 1-9,0 0 9,0-1-9,23 1 1,-23-1 7,0 1-7,24-24 0,-24 24 0,0-1-1,0 1 1,0-1 8,24 25-9,-1-25 8,-23 1-7,24-1 15,-24 1-15,0 0 15,0-1 1,0 1 14,23-1 0,1 1-30,-24 0-1,24-1 1,-24 1 0,23 23 7,-23-23-7,24-24 0,-24 23-1,0 1 1,0 0 0,23 23 7,-23-24-7,24-23 0,-24 24 0,24 0 0,-24-1 0,0 1-2,0-1 2,0 1 0,0 0-1,23-1 1,1 1 8,-24-1-9,0 1 17,23 0-17,-23-1 0,0 1 17,0-1-17,0 1 17,0 0-9,24-24-8,-24 23 9,0 1 93,0-1-86,0 1 0,0 0-15,0-1 46,0 1-16,0 0 694,0 23-710,0-24-14,0 1 8,0 0-8,0-1-1,0 1 0,0-1 2,0 25 5,0-25-6,-24 24 8,24-23-8,0 0 0,0-1 0,0 1-1,-23-1 0,23 25 1,-24-1 7,24-24-8,-23 1 1,23 23 0,0-23 7,0 23-7,-24-23 8,24-1-9,-24 1 1,24 0 31,0-1-24,-23 1 1,23 23-8,-24-47 1,24 24-3,-23-1 2,23 1 7,0-1-7,-24-23-1,24 24 1,-24 0 8,24-1-10,0 1 2,0-1 8,-23 1-8,-1 0 7,24 23-8,-23-47 1,23 23-1,0 1 1,-24 23 8,24-23-9,-24-1 2,1 1-1,23 0-1,-24-1 8,24 24-7,-23-47 0,23 24-1,0 0 1,0-1 0,0 1-1,-24 0 1,0-1 8,1 1-9,23-1 1,0 1 0,0 0 0,0-1-1,-24 1 1,1 23-1,-1 0 9,24 0-9,-24-23 1,1 23-1,-1 0 1,1-23 1,-1 0 0,24 23-2,-24 0 6,1-47-4,23 24-2,-24-1 9,24 1 340,0 23-341,0-23-6,-23-24-3,23 23 3,-24 24-2,24-23 1,0 0-1,0 23 1,-24 0 6,24-23 1,-23-1-7,23 1 0,-24 0-1,24-1 1,0 1 0,0-1-1,0 25 1,-23-25 7,23 1-7,0-1 0,0 1 0,0 0 7,0-1 0,0 1 9,0-1-2</inkml:trace>
    </iact:actionData>
  </iact:action>
  <iact:action type="add" startTime="65818">
    <iact:property name="dataType"/>
    <iact:actionData xml:id="d13">
      <inkml:trace xmlns:inkml="http://www.w3.org/2003/InkML" xml:id="stk13" contextRef="#ctx0" brushRef="#br0">26669 3423 0,'0'47'33,"0"-24"-29,0 25 11,0-25-8,0 1 1,0 0-1,0-1 2,0 1 6,0-1-7,0 1 7,0 0-6,0-1-2,0 24 8,0-23 8,0 0-15,0-1-1,0 1 47</inkml:trace>
    </iact:actionData>
  </iact:action>
  <iact:action type="add" startTime="67311">
    <iact:property name="dataType"/>
    <iact:actionData xml:id="d14">
      <inkml:trace xmlns:inkml="http://www.w3.org/2003/InkML" xml:id="stk14" contextRef="#ctx0" brushRef="#br0">28392 3187 0,'23'-24'172,"-23"0"-160,24 24-4,0 0 0,-1 0-1,1 0 23,-1 0-7,-23-23-8,24 23-6,0 0-3,-1 0 18,1 0-1,-1 0 0,1 0 16,-24 23 6,0 1-37,0 23 8,0-23-9,0-1 1,0 1 0,0 0 0,0-1 0,0 1-1,0-1 2,0 1-3,0 23 3,-24-23-2,1-1 1,23 25-1,-24-1 1,1 0 0,-1 0 0,24-23 0,-24 23-1,1 24 1,23-47 0,-24-1-1,1 1 0,23-1 1,0 1 7,-24 0-7,24-1-1,-24-23 1,24 24 54,24-24 23,23 0-70,-23 0-7,-1 0 0,1 0-1,0 0 9,-1 0-8,1 0-1,-1 0 9,1 0 16</inkml:trace>
    </iact:actionData>
  </iact:action>
  <iact:action type="add" startTime="69037">
    <iact:property name="dataType"/>
    <iact:actionData xml:id="d15">
      <inkml:trace xmlns:inkml="http://www.w3.org/2003/InkML" xml:id="stk15" contextRef="#ctx0" brushRef="#br0">30185 3234 0,'0'-24'7,"24"24"-1,-24-23 3,47-1-2,0-23 8,-23 23-7,0 1 2,46 23-3,-22-24-2,-25 0 2,1 1 1,23 23 0,-23 0 0,-1 0-1,1-24 2,-1 24 5,1 0-6,0 0 7,-1 0 1,1 0 0,-24 24 31,0-1-40,0 25 8,0-25-7,0 1 0,0-1 0,0 1-1,0 0 1,0-1 2,0 1 5,0 23-9,-24-23 9,24-1-7,0 1-1,-23-24 0,-1 0 1,0 23 0,1 1 0,-1-24-1,1 0 1,-1 0 0,0 24 0,1-24-1,-1 23 9,1-23 7,46 0 139,1 0-131,-1 0-24,1 0 8,-24 24 17,24-24-24,-1 0 14,-23 23-5,0 1 5,24-24-7,-24 24-6,0-1-2,23 1 3,-23 0 3,0-1-5,24-23 6,-24 24-6,0-1-1,0 1 1,0 0 8,0-1 0,0 1-1,0-1 0,0 1-8,0 0 17,0-1-9,0 1 16,-24-1-15,1-23-1,23 24 8,-24-24-8,24 24-7,-23-24-1,-1 0 2,0 0-2,1 0 1,-1 0 0,1 0-1,-1 0 2,0 0-3,1 0 10,-1 0 0,1 0-9,-1 0 9,0-24 30</inkml:trace>
    </iact:actionData>
  </iact:action>
  <iact:action type="add" startTime="72340">
    <iact:property name="dataType"/>
    <iact:actionData xml:id="d16">
      <inkml:trace xmlns:inkml="http://www.w3.org/2003/InkML" xml:id="stk16" contextRef="#ctx0" brushRef="#br0">14420 3281 0,'24'24'71,"-1"-24"-59,1 0-5,0 0 8,-1 0-6,1 0 11,-1 0-2,1 0-1,23 0-3,-23 0-7,-1 0 9,1 0-8,0 0 6,-1 0-5,1 0-1,-1 0 17,1 0-4</inkml:trace>
    </iact:actionData>
  </iact:action>
  <iact:action type="add" startTime="76152">
    <iact:property name="dataType"/>
    <iact:actionData xml:id="d17">
      <inkml:trace xmlns:inkml="http://www.w3.org/2003/InkML" xml:id="stk17" contextRef="#ctx0" brushRef="#br0">26268 8451 0,'23'0'38,"1"0"-31,23 0 8,-23 0-8,-1 0 1,1 0-1,-1 0 2,1 0-2,23 0 0,-23 0 8,-1 0-7,1 0-1,0 0 1,-1 0-1,1 0 10,23 0-10,-23 0 8,-1 0-7,1 0 0,-1 0 16,1 0-9,0 0 15,-1 0-22,1 0 7,-1 0 1,1 0 0,0 0 7,-1 0-17,1 0 11,0 0 6,23 0-16,-24 0 17,1 0-17,0 0 16,-1 0 0,1 0 32,-1 0-32,1 0-8,0 0 16,-1 0-7,1 0-7,-1 0-12,1 0 3,0 0 25,-1 0-4,1 0 32,-1 0-53,1 0 7,0 0 1,-1 0-9,1 0 18,-1 0-18,1 0 15</inkml:trace>
    </iact:actionData>
  </iact:action>
  <iact:action type="add" startTime="80348">
    <iact:property name="dataType"/>
    <iact:actionData xml:id="d18">
      <inkml:trace xmlns:inkml="http://www.w3.org/2003/InkML" xml:id="stk18" contextRef="#ctx0" brushRef="#br0">28321 9820 0,'-71'0'55,"0"0"-49,1 0 1,-48 0 0,0 0 0,0 0 2,-48 23-1,-22 1-1,-1 0 1,24 47-1,-48-48 2,-23 1-1,0 47 1,24-48-2,-1 24 1,-23 1-1,0-1 0,24 0 0,-24 0 0,23-23 2,-23 47-2,-23-1 1,23-22-1,23 22 2,-23-22-3,24 46 4,-48-23-3,72 0 2,-72 23-3,48-23 4,-1 23-3,48-23 2,0 0 0,-24 47-1,-23-71-1,46 71 1,-46-23-2,0-1 1,-1 1 1,48 23-2,-47-71 2,-1 47-2,1 1 3,-24-24-1,-47 23-1,23-47 1,-23 48-1,47-1 1,-47 0-1,23-23 1,48-24 0,-24 24 0,23-24 0,48 24 1,-71-23-2,47 22 1,24-22-2,-24 22 2,-71-22 1,48 22-2,47-46 1,0 23-1,47 24 0,-24-47 1,-23 23 1,23 0-3,-23 24 2,0-24 0,-48 48 1,48-72-3,-47 72 2,-1-25-1,95-22 2,-47-25-3,24 24 3,-72 24-2,48-47 1,0 23 0,0-23-1,-1 46 2,25-22-2,-1-1 0,24 24 1,-23-24 0,-1 24-1,48-24 1,-48 47 1,-23-46-3,23 46 2,1-23 0,23 23 1,-24-23-3,48-24 4,-24 48-3,47-48 1,24-24-1,-1 1 1,25 0-1,-1-1 1,1 1-1,-1-24 1,0 24 7,24-1 8</inkml:trace>
    </iact:actionData>
  </iact:action>
  <iact:action type="add" startTime="82343">
    <iact:property name="dataType"/>
    <iact:actionData xml:id="d19">
      <inkml:trace xmlns:inkml="http://www.w3.org/2003/InkML" xml:id="stk19" contextRef="#ctx0" brushRef="#br0">30020 10386 0,'24'0'89,"-24"24"-80,0 0-1,0-1 1,0 24 0,0-23-1,23 23-2,-23 24 1,0-47 1,0-1-1,0 1-1,0 23 2,0 0-1,0 1 9,0-25-8,0 24 0,0 1-1,0-25 1,0 24 0,0-23 0,0 23-1,0 24 0,0-47 2,0-1-2,0 24 1,0 1 7,0-25 9,0 1-17,0-1 26</inkml:trace>
    </iact:actionData>
  </iact:action>
  <iact:action type="add" startTime="83355">
    <iact:property name="dataType"/>
    <iact:actionData xml:id="d20">
      <inkml:trace xmlns:inkml="http://www.w3.org/2003/InkML" xml:id="stk20" contextRef="#ctx0" brushRef="#br0">29194 12086 0,'47'0'33,"1"0"-25,-1 0-1,24 0 1,23 0-1,-23 0 1,0 0 0,23 0 0,-47 0-1,24 0 2,-24 0-1,0 0-1,24 0 1,-24 0 0,1 0-1,22 0 0,1 0 1,-24 0 0,1 0 0,-1 0-1,-24 0 0,48 0 1,-47 0 0,23 0 0,0 0 0,-23 0 0,23 0-1,-23 0 0,-1 0 1,24 0 0,-23 0 7,0 0 1,-1 0 14</inkml:trace>
    </iact:actionData>
  </iact:action>
  <iact:action type="add" startTime="84321">
    <iact:property name="dataType"/>
    <iact:actionData xml:id="d21">
      <inkml:trace xmlns:inkml="http://www.w3.org/2003/InkML" xml:id="stk21" contextRef="#ctx0" brushRef="#br0">29761 12983 0,'47'0'68,"-24"0"-60,1-24 0,0 24-1,23-23 1,-24 23-1,1 0 2,0 0-2,-1 0 8,1 0 8,-1 0 3,1 0-13,0 0-4,-1 0 29,1 0-24,-24 23 17,0 1-15,23-24-1,-23 24 8,0-1-7,0 1 8,0 0-17,0-1 8,0 1-7,0-1-1,0 1 1,0 0 0,0-1 7,0 1 8,0-1-8,-23-23-6,23 24-2,-24 0 1,1-1 7,23 1 0,0-1-8,-24-23 1,24 24 0,-24-24 0,24 24 7,-23-24-7,-1 23-1,1-23 1,23 24 8,-24-1-8,0 1-1,1-24 9,-1 0-9,1 0 1,23 24 8,23-24 176,1 0-184,-1 0 0,1 0 0,0-24-1,-1 24 0,1 0 2,-1 0-1,1 0 13,0 0-5,-1 0 16,1 0-17,-1 0-6,1 0 12,0 0-12,-1 0 15,1 0-10,-1 0 11,-23 24-12,0-1 25,24-23-29,-24 24 15,24-1-17,-24 1 8,0 0-8,23-1 8,-23 1 1,24-1-7,-24 1 5,0 0-7,0-1 1,23-23-1,-23 24 1,0 23 0,0-23 8,0-1-9,0 1 2,0 0 5,0-1-6,0 1 24,0-1-26,0 1 17,0 0-14,0-1 7,0 1 6,0-1 2,-23 1 6,-1 0-23,24-1 2,-23-23 6,-1 0-8,0 0 9,1 24-9,-1-24 1,1 23 7,-1-23-6,0 0-2,1 0 0,-24 0 1,-1 0-1,1 0 2,24 0-2,-25 0 1,25 0 0,-24 0-1,-24 0 2,71-23-2,-47 23 1,23-24-1,0 24 0,1 0 2,-1 0-1,24-23 0,-23-1-1,-1 24 9,24-24 14,-24 24-22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9:46:16.802"/>
    </inkml:context>
    <inkml:brush xml:id="br0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</inkml:definitions>
  <iact:action type="add" startTime="11364">
    <iact:property name="dataType"/>
    <iact:actionData xml:id="d0">
      <inkml:trace xmlns:inkml="http://www.w3.org/2003/InkML" xml:id="stk0" contextRef="#ctx0" brushRef="#br0">14113 3045 0,'24'0'132,"23"0"-126,24 0 9,-24 0 2,-23 0-9,-1 0-3,1 0 2,0 24 2,-1-24 7,1 0 18,-1 0 31,1 0-42,0 0-15,-1 0 7,1 0-5,-1 0 11,1 0-6</inkml:trace>
    </iact:actionData>
  </iact:action>
  <iact:action type="add" startTime="25420">
    <iact:property name="dataType"/>
    <iact:actionData xml:id="d1">
      <inkml:trace xmlns:inkml="http://www.w3.org/2003/InkML" xml:id="stk1" contextRef="#ctx0" brushRef="#br0">8379 3069 0,'-71'0'153,"-47"0"-143,-47-48-5,-24 25 3,-24-1 0,1 1-1,23-25 2,0 1 2,24 24-5,47-1-1,24 0 2,-24-23 6,23 23-7,24 1 4,-23-24-8,23 47 10,24-24-8,-24 24 3,24-24 5,-24 24-8,24-23 7,0 23-4,23 0-2,-23 0 3,0-24 1,0 24-3,-1 0 2,1 0-1,24 0 1,-25 0 0,25 0-1,-1 0 2,-23 0-2,23 0 0,-23 0 4,24 0-6,-25 0 5,1 0-2,24 24-2,-25-1 2,-22 1-2,-1 0 7,47-1-10,-47 1 4,24 23 1,0-23 6,0-1-8,0 25 3,-1-48-7,1 47 14,47-24-14,-47 25 3,0-48 3,23 47 0,1-24 0,-1 25 3,-23-25-8,23 1 5,24 23 0,-47-23 0,23 23-1,-23 0 1,24-23 0,23 23 1,-24 0-3,0 0 2,1-23 4,-1 23-3,1 0-3,-1 1-3,24-1 5,0 24 0,-24-48 0,1 24 1,23 24-3,0-47 2,-24 23-1,1 0 1,23-23 0,0 23-1,0 0 4,0 0 1,0-23-4,0 0 0,0 23 0,0 0 10,0 0-12,23 1 1,24-1 2,-23 24-3,0-24 2,-1 0 0,1 24-1,23-24 1,0 0 0,0 24 5,1-47-12,-25 46 7,24-22 0,24 22 3,0-22-7,-24-1 8,24 0-4,-47-23-4,23 23 4,24-23 3,-24 23-7,-24-24 8,1-23-9,23 24 6,0-24 0,1 24-4,-25-24 3,24 23 3,1-23-5,-1 24 0,47-24 1,-23 0 4,23 0-6,-23 0 3,47 0 1,-23 0-3,-25 0 2,48 0 2,-94 0-5,47 0 3,-48 0 2,25 0-5,-25 0 3,1 0-1,-1 0 3,1 0-4,47 0 9,-24 0-7,-23 0 2,70-24-5,-23 24 3,-24-23 0,48 23 0,-1-48 3,-23 48-7,0-23 8,-24 23-6,0-24-1,0 1 6,0 23-7,-23 0 5,23 0-2,-47-24 0,47 24 3,-23-24-4,23 24 4,0-23-5,1 23 3,-1-24 0,24 1 0,-1-1-1,-46 0 6,47 24-8,0-23 0,-24-1 3,24 0 5,-24 1-11,0-1 14,24 1-11,-48 23-3,25 0 8,-25 0-4,24-48 2,1 48 1,-25 0 0,24-23-2,1-1 2,-1 1-5,-24-1 9,25 0-11,-1 24 8,-24-23-4,25-24 1,-1 23 5,0 0-8,-23 1 4,23-1 3,0 1-2,0-25-7,-23 25 6,-1-1 0,25 24 0,-48-23-1,23-1 1,1 24-1,-24-24 1,0 1 0,23-1 9,1 24-3,-24-23-4,0-1-2,0 0 4,24 24-4,-24-47 0,0 23 10,0-23-13,0 0 10,0 23-6,0-23 6,0 24-4,0-1-5,0-47 0,0 48 2,-24-25-1,24 25 1,-24-1 7,1-23-14,23 23 8,-24 24-1,1-23-3,-1-1 4,0 1-3,-23-25 10,24 48-9,23-23 1,-24 23 5,0-24-10,24 1 7,-47-1-5,24 24 3,-1-24 8,0 24-8,24-23-1,-23-1 4,-1 24 0,1-24-3,23 1 4,-24 23-8,-23 0 6,23-47-3,1 47-1,-25-48 6,1 25-7,0-1 11,-24 1-10,71-1 3,-47 0-3,0 1 2,0 23 8,23-24-10,0 1 12,1 23-10,-1 0 13,1 0 5</inkml:trace>
    </iact:actionData>
  </iact:action>
  <iact:action type="add" startTime="31783">
    <iact:property name="dataType"/>
    <iact:actionData xml:id="d2">
      <inkml:trace xmlns:inkml="http://www.w3.org/2003/InkML" xml:id="stk2" contextRef="#ctx0" brushRef="#br0">9747 7931 0,'24'0'91,"0"-23"-73,-1-1-11,1 1-1,-1-1 6,25-23-5,-25 0-3,24 47 4,-23-48 5,0 25-11,-1-1 5,1 24 3,-1 0 4,1-23-6,-24-1 0,24 24-1,-1 0 3,1 0-5,-24-24 3,47 24 2,0 0 11,-23 0-13,-1 0 16,1 0-15,0 0 12,-1 24 17,-23 0-31,0-1 3,24 24-4,-24-23 3,0 23-1,0 0-2,0-23 5,0 47-7,0-24 5,0 0-1,0 24-2,0-47 4,0 46-4,0 1 3,0-47-1,0 47 0,-24-24-1,1-23 1,23 23 0,-24-24 1,24 1-5,0 0 3,-24-1 4,1 1 3,23-1-7,0 1 2,-24-24-3,24 24 4,-23-24-4,23 23 1,-24-23 9,48 0 178,-1 0-186,1 0-1,23 0 2,0 0 7,-23 0-12,-1 0 12,1 0-8,23 0 7,0 0-7,-23 0-1,23 0 3,0 0-2,1 0-2,-1-23 1,-24 23 1,25 0-1,-25-24 1,24 24 7,-23 0-7,0 0 7,-1 0-5,1 0 19,-1 0-2</inkml:trace>
    </iact:actionData>
  </iact:action>
  <iact:action type="add" startTime="33730">
    <iact:property name="dataType"/>
    <iact:actionData xml:id="d3">
      <inkml:trace xmlns:inkml="http://www.w3.org/2003/InkML" xml:id="stk3" contextRef="#ctx0" brushRef="#br0">10196 4060 0,'0'24'16,"0"-1"5,0 1-6,0-1-8,0 1 1,0 23 2,0 0-2,0 1-3,0 46 4,0-23 0,0 0-3,0 0 1,0-1 4,0 1-6,0 24 3,0-25 1,0-46-3,0 47 3,0 0-3,0-48 4,0 25-5,0-25 5,0 24 5,0-23-8,0 0 8,0-1-8,0 1 10</inkml:trace>
    </iact:actionData>
  </iact:action>
  <iact:action type="add" startTime="34699">
    <iact:property name="dataType"/>
    <iact:actionData xml:id="d4">
      <inkml:trace xmlns:inkml="http://www.w3.org/2003/InkML" xml:id="stk4" contextRef="#ctx0" brushRef="#br0">9370 5901 0,'0'24'14,"23"-24"0,1 0-12,0 24 7,23-1-3,24-23 1,-48 24 6,48-1-10,-47-23 8,23 24-7,0-24 8,-23 0-9,23 0 5,0 0 0,-23 24 0,23-24-1,24 0 3,-48 23-4,24-23 3,24 0-2,-47 0 2,23 0 0,-23 0-3,23 0 0,0 0 2,-23 0-1,23 0 1,-24 0 0,25 0 0,-1 0 0,-24 0-1,25 0 1,-25 0 0,24 0-1,1 0 2,-25 0-3,1 0 5,-1 0-6,1 0 2,0 0 8,-1 0 1</inkml:trace>
    </iact:actionData>
  </iact:action>
  <iact:action type="add" startTime="35977">
    <iact:property name="dataType"/>
    <iact:actionData xml:id="d5">
      <inkml:trace xmlns:inkml="http://www.w3.org/2003/InkML" xml:id="stk5" contextRef="#ctx0" brushRef="#br0">5948 7766 0,'23'0'21,"1"24"-10,23-1-6,0 1 2,0 23 1,48 0 0,-1 48 3,1-24-7,70 70 7,0 25 1,-47-72-7,24 24-2,-71-47 5,23 0 3,-47-1-2,0-22-7,-47-25 7,24 1-2,0-1 0,-1-23 1,-23 24 0,24-24 17,-24 24-19,23-24 2,-23 23 8</inkml:trace>
    </iact:actionData>
  </iact:action>
  <iact:action type="add" startTime="36868">
    <iact:property name="dataType"/>
    <iact:actionData xml:id="d6">
      <inkml:trace xmlns:inkml="http://www.w3.org/2003/InkML" xml:id="stk6" contextRef="#ctx0" brushRef="#br0">7505 7601 0,'0'0'1,"-23"0"7,-24 24 6,23-1-5,0 1 1,-23 23-6,-24 24 4,24-24-1,0-23 6,-24 46-7,71-22-1,-47-1 6,0-24-7,23 1 7,-23 23-7,47 0 4,-24-47-1,-23 48 1,0 23 2,23-24 0,-23 0-7,24 0 10,-25 24-7,1-24-2,0 24 4,23-47 6,1 23-13,-1 0 7,0-23 3,1 23-7,23-24 6,-24 1-4,1-24 11,23 24-1,-24-24-11,24 23 3,0 1 46</inkml:trace>
    </iact:actionData>
  </iact:action>
  <iact:action type="add" startTime="47571">
    <iact:property name="dataType"/>
    <iact:actionData xml:id="d7">
      <inkml:trace xmlns:inkml="http://www.w3.org/2003/InkML" xml:id="stk7" contextRef="#ctx0" brushRef="#br0">20438 7577 0,'0'0'1,"-47"0"6,0 24-1,-24-24 1,48 0 1,-48 0 0,24 0 1,-1 0-1,-22 0-2,-1 24 2,24-24 1,-24 0 0,24 0-5,-1 0 7,25 0-4,-48 0-1,71 23 1,-47-23 1,-48 0 315,25 0-313,-72 0-4,-23-23 1,23 23 2,-47-48-2,1 48 1,70-23 2,-24-24-5,24 23 2,-24 0 1,48 1 0,-24-1 0,0 0 3,24 24-5,-72-23 0,96-1 1,-72 24 2,95-23-2,-48 23 3,1 0-3,47 0 2,-48 0-5,48 0 4,0 0 0,-47 0-1,46 0 3,-23 0-2,24 0-2,-47 0 3,47 0-1,-1 0-2,-46 0 2,23 0-1,48 0 0,-48 0 1,24 0 0,23 0 2,-23 23-2,0 1-3,23-24 11,-23 23-9,23 1 9,-23 0-8,0-1 7,23 1-4,24 0-7,-23-24 4,-25 23 0,25 1 1,-1 23-3,1-47 2,-1 24 1,-23 23-2,23-24 0,1 1 6,-25 0-11,25-1 6,-1 1 4,-23-1-3,23 25-7,-23-25 13,24 24-14,-1-23 6,0 23 1,1 0 0,-24-23 0,23 0-1,0 23 6,24 0-9,-23-23 2,-1 47 1,1-24 1,-1 0 0,0-23 0,1 46-1,23-22 1,0-25 0,-24 48-1,1-24 4,23 24-7,-24-24 5,24 48-2,0-25 4,0 72-7,0-47 4,0 23 0,0 118-1,0-71 3,0-47 3,0-71-6,0 48 2,0-72 291,0 1-292,0-1 7,0 1-4,0 0-5,0 23 4,0 0 1,24-23-3,-24-1 18,23 1-17,-23-1 11,0 1 7,0 0-8,24-24-12,-1 23 26,-23 1-25,24-24 0,-24 23 6,24-23-3,-1 24-8,-23 0 5,24-24 0,-1 0 4,1 23-9,-24 1 8,24-24-7,-1 0 4,-23 23 0,24 1-1,-1-24 1,1 24 0,0-24 0,-1 23 4,1-23-9,-1 24 9,1-1-8,0-23 3,23 24 8,-24-24-7,-23 24 0,24-24-1,23 23 2,-23 1 6,-1 0-8,25-24 8,-25 0-2,-23 23-10,47 1 7,1-1-4,-25-23 1,24 24 6,24 0-9,-47-24 3,47 23 4,-1-23-7,25 47 3,-24-23 1,47 0-1,0-1 1,-24 1 0,71 47 7,1-48-14,-25 1 11,-70-1-5,0-23-1,0 0 0,-48 24 1,1-24 2,-1 0-3,1 0 1,47 0 280,47 0-279,-24 0 1,24 0-4,0 0 2,-23 0 2,-1 0-2,71 0 3,-94 0-3,47 24-2,-24-24 3,1 23 1,-48-23-2,47 24 1,1-1-1,-1-23 5,-23 24-8,-24 0 3,0-24 1,-23 0 5,23 0-11,-23 0 6,23 0 277,24 0-277,-48 0-1,48 0 3,-24 0-2,1 0 0,-1 0-3,47 0 6,-70 0-6,70 23 6,-23-23-7,0 24 3,70-24 4,-93 0-6,70 0 3,-48 0 1,1 0-3,0 0 2,-24 0-1,0 0 1,1 0 0,-1 0 1,-24 0-3,1 0 2,47 0 3,-48 0-7,25 0 4,-1 0 2,0-24-5,0 1 3,-23 23 0,23-24 5,-23 24-11,-1-24 11,1 24 220,23 0-225,0 0 4,24 0-9,23-23 5,-46-1-1,46 24 1,-47-23 0,24-1 0,0 0 2,-24 1-5,0-1 8,0 1-10,1-1 9,-1 0-10,0 24 7,24-23-1,-24-1-1,24 1 1,0 23 0,-24-24-1,24 0 1,-24 1-1,24-1 1,-48 24 0,24-47 6,-23 47-12,0 0 5,23-24 0,-24 1 1,1-1 0,23 1 8,-23-1-2,-24 0-13,23 24 7,1-47-1,0 23 3,-1 1-4,1-1 1,-1-23 7,-23 23-10,0 1 1,24-1 3,-24 1-1,24-25 2,-24 25-2,23-24 1,-23-1 2,0 25-4,0-48 1,0 47 4,0-23-7,24-24 8,-24 48-8,0-24 4,0-1-1,0 1 0,0 0 2,0 23-2,0-23 2,0-24-3,0 24 10,0-24-8,0 0 7,0 24 1,0-24-8,0 1 6,0 46-4,0-47-4,0 0 1,0 48 1,0-48 0,-24-24 3,24 25-4,0 46 2,-23-47-5,23 48 4,0-48 2,-24 47-5,24 1 5,-24-25 3,24 1-12,0 0 13,-23 23-3,-1-23 5,1 0-11,23 0 13,-48 23-9,25 24-6,-1-47 10,1 23-11,-1 1 6,-23-1 0,23 0 0,1 1-1,-48-1 2,24 1 6,-1-1-8,25 0 0,-24 24 1,-1-23 0,25 23 0,-24-24-1,-1 24 1,25 0-1,-24-23 1,-24-1 2,47 24-4,-47 0 1,24-24 5,0 24-8,0-23 3,-24 23 2,47 0-2,-23 0 1,0 0-1,23-24 1,-23 24 2,24 0-2,-25 0-3,25 0 3,-1 0 2,-23 0-1,23 0-5,1 0 3,-24 0 3,23 0 0,-23 0-7,23 0 5,-47 0 0,1 0 0,46 0 2,-23 0-3,0 0-1,-1 0 1,25 0 2,-24 0-2,23-23 4,-23 23-7,23 0 4,1 0 2,-25 0-4,1 0 9,24 0-8,-1 0 1,0 0 0,1 0-1,-1 0 2,-23 0-3,23 0 14,1 0-16,-1 0 29,1 0-12,-1 0 10</inkml:trace>
    </iact:actionData>
  </iact:action>
  <iact:action type="add" startTime="53780">
    <iact:property name="dataType"/>
    <iact:actionData xml:id="d8">
      <inkml:trace xmlns:inkml="http://www.w3.org/2003/InkML" xml:id="stk8" contextRef="#ctx0" brushRef="#br0">15978 11236 0,'0'-23'54,"-24"23"-17,1 0-29,-25 0-1,25 0 4,-48 0-5,0 0 0,0 0 4,24 0 0,-47 0-7,-1 47 7,1-24-5,23 25 4,-23-1 2,23 0-3,-23 0-4,46 1 7,-22-1-7,-25 24 3,24-24 6,-23 24-10,47-48 5,-24 1-1,24 23 7,0-23-12,-1 23 5,1 0 1,24-47 0,-1 47 4,-23-23-9,23-1 10,1 25-10,-25-1 10,25-24-11,-24 1 11,47 23-9,-24 1 2,0-48 2,1 47 1,-1 0-3,24-23 4,-23 23-4,23 0 3,-24-23-3,24 23 4,-24 0-5,24-23 3,-23 23 0,23 24 1,0-48-1,-24 24-3,24 1 6,0-25-6,0 48 5,0 0-3,0-24-1,0 24 2,0 23-1,0-46 5,0 46-8,0 0 7,0 1-4,0-48-2,0 24 5,0 47-5,0-47 3,0-24 0,0 47 2,0-23-5,0-24 3,24 48-1,-1-24 2,1-1 2,0-22-7,-1-1 3,1 24 1,-24-24 2,23-23-5,-23-1 4,48 1 269,-25-24-272,24 23 2,24-23-1,-47 48 0,70-25 1,1 24 0,-48-23 0,47 23-1,-23-23 7,-24 23-12,0-23 10,1-24-9,-1 23 11,-24 1-12,25-1 6,-1 1 0,0 0-1,-23-1 1,23-23 1,0 0-3,-23 0 1,23 0 2,-24 0-2,25 24 4,22-1-7,-46-23 4,0 0 0,23 24 5,-24-24-11,1 0 5,23 0 4,-23 0-4,23 0 1,-23 0-3,46 0 6,1 0-4,-24 0-1,48 0 1,-1 0 1,-47 0 0,24 0 0,0 0 1,0 0-3,-24 0 4,24 0-3,0 0-1,-24 0 1,24 0 4,-1 0-6,1 0 6,24 0-7,-24 0 4,-1-24 0,-46 1-1,0 23 23,46 0 227,48 0-251,48 23 6,117 1-9,0-24 11,71 0-12,24 0 5,-24 0 1,0 0 0,0 0 0,-118 0 1,-48 0 0,48 0-5,-94 0 8,-71 0-6,0 0 0,23 0 3,-70 0-1,23 0-2,24 0 1,-48 0 1,1 0 0,-1 0 0,1 0 261,47 0-262,-48 0 3,25 0-4,-25 0 4,48 0-5,0 0 4,0 0-3,-1 0 6,25 0-8,-1 0 4,-23-24-1,23 24 1,1-23 4,-1-24-9,1 23 5,-25 0 7,25-23-14,-48 24 6,24-25 2,-24 48 8,0 0-11,-47-23 0,24 23 212,-1 0-212,-23-24 1,48 1 1,-1-25 2,0 1 0,0 0-7,24-24 6,-24 48-2,0-25 1,1 1 3,-25 23-7,24-23 3,1 24 1,-25-1 0,1 0 0,-1 1 4,25-1-9,-25 1 5,1-1 3,23 0-7,0 1 12,-47-1-9,24 1 1,-1-1 7,1 24 1,-24-24-8,24 1-1,-1-1 3,-23 1-2,47-25 1,-47 25-3,24-48 5,-24 47-9,24-23 12,-24 0-10,23 47 1,-23-47 5,24-1 0,-24 1 1,0 24-1,0-25-3,0 25 1,0-24 0,0-1 0,0 25-3,0-24 6,0-1-4,0 25-2,0-1 3,0 1 0,0-25 1,0 25-3,0-1 12,0-23-11,0 23 7,0-23-5,0 24-2,0-1 1,0 0-1,0 1 2,0-25 1,0 25 1,0-24-3,0-1 7,0 25-8,-24-24 12,1 23-11,23 0-4,0 1 4,-24-24 0,0 23 4,1-23-4,23 0-5,-24-1 5,1 25-1,-1-24 1,0-1 0,1 25 0,23-1 10,0 1-11,-24 23-2,24-24 3,-23 24 270,23-24-269,0 1 4,0-1-5,-24 0 2,0 1 0,24-48-5,-23 24 1,-1-48 2,24 48-1,-23-24 1,-1 1-1,24 22 2,0 1-2,0-24 4,0 48-5,-24-1-1,24 1 4,-23 23-2,23-24 16,0 0-15,0 1 10,-24 23-10,24-24 5,0 0 2,-23 1 1,-1-1-2,24 1-6,-24-1 17,1 24-18,23-24 2,-24 24-1,1-23 5,-25 23-5,48-24-1,-47 24 1,0-23 2,23 23-3,-23 0-1,24-24 4,-25 24-5,1 0 3,24-24 0,-25 24 0,1-23 4,0 23-1,23 0-4,1 0 9,-1 0-8,1 0 9,-25 0-10,1 0 7,24 0-4,-25 0-3,1 0 2,24 0-4,-25 0 2,25 0 1,-48 0-1,24 0 1,0 0 8,23 0-9,0 0 9,1 0-8</inkml:trace>
    </iact:actionData>
  </iact:action>
  <iact:action type="add" startTime="62759">
    <iact:property name="dataType"/>
    <iact:actionData xml:id="d9">
      <inkml:trace xmlns:inkml="http://www.w3.org/2003/InkML" xml:id="stk9" contextRef="#ctx0" brushRef="#br0">17960 17067 0,'0'24'100,"0"-1"-94,24 1 2,0 23 0,-1 0-1,1-23 1,-1-1-1,1 25 6,0-25-10,-24 1 4,23-24 1,-23 23 0,0 1 15,24-24 16,23-24-1,0-46-31,24-25 1,47-70 0,71-71 0,0 0 4,-1 0-9,-46 70 5,-24-22-1,-47 117 7,-24 0-8,0 47-3,-47 1 6,24-1-2,-24 1 1,23 23 1,1-24 5,-24 0-5,24 24-2,-1 0 8,-23-23-4,0-1 11,24 24-8,-1 0 23</inkml:trace>
    </iact:actionData>
  </iact:action>
  <iact:action type="add" startTime="64621">
    <iact:property name="dataType"/>
    <iact:actionData xml:id="d10">
      <inkml:trace xmlns:inkml="http://www.w3.org/2003/InkML" xml:id="stk10" contextRef="#ctx0" brushRef="#br0">24144 3092 0,'47'0'75,"-24"-23"-67,25 23 0,-1 0-1,-24 0 4,25 0-4,-25 0 2,1 0-5,-1 0 4,1 0 8,0 0-9,-1 0 0,1 0 1,-1 0 0,1 23 23,0 1-20,-24 23-4,23-23-2,-23-1 2,0 24 6,0 1 0,0-25-6,0 1-1,0-1 4,0 1-5,0 0 4,0 23 0,0 0 4,0-23-2,0-1-5,0 1 0,-23-24 2,23 24-1,0-1 4,-24-23-6,24 24 5,-24-24-3,24 23 0,-23-23 2,-1 24 0,1-24-5,23 24 4,-24-1 2,0-23-5,24 24 11,-23-24-1,-1 0 1,48 0 109,-1 0-120,1 0 3,0 0 2,-1 0-1,1 0-3,-1 0-1,1 0 5,23 23-4,-47 1 4,47-24-2,-47 24 1,24-24-3,0 0 3,-1 23-2,-23 1 1,24-24-2,-1 0 4,-23 23-4,24 1 7,-24 0-3,24-1 6,-1 1-9,-23-1 8,0 1-8,0 0 3,0-1-3,0 1 2,0-1 3,0 25-5,0-25 11,0 24-10,0-23 0,0 0-3,0 23 3,0 0-1,0 0 1,0-23 2,0 47-5,0-48 3,-23 25 8,23-1-7,-24-47-1,0 0-2,24 23 1,-23 1 1,-1-24 2,24 24-5,-23-24 6,23 23-4,-48 1-2,1-24 5,24 0-4,-25 23 2,1 1 1,24 0-3,-48-24 2,24 23 4,-1-23-7,-22 0 2,-1 0 0,47 0 1,-23 0 1,23 0-4,-23 0 5,24 0 0,-1 0-7,0 0 12,1 0-7,-1 0 41,1 0-36</inkml:trace>
    </iact:actionData>
  </iact:action>
  <iact:action type="add" startTime="66690">
    <iact:property name="dataType"/>
    <iact:actionData xml:id="d11">
      <inkml:trace xmlns:inkml="http://www.w3.org/2003/InkML" xml:id="stk11" contextRef="#ctx0" brushRef="#br0">23318 2549 0,'0'-23'25,"23"23"-3,-23-24-14,47 24-3,1 0 5,-25 0-2,24-24-2,24 24 1,-24 0 4,24 0-6,24 0 3,-48 0-1,24 0 3,23 0-4,-47 0 1,48 0 1,-25 0 1,-22 0-2,22 0 2,-22 0-3,22 0 1,1-23 4,-24 23-6,1 0 2,22-24 1,1 24 0,24-23-1,-72 23 3,48 0-4,-24 0 4,-23 0-2,23 0-3,-23 0 3,23 0 1,-24 0 0,1 0 7,0 0-4,-1 0 5,24 0-1,-23 0 5,0 0-3,-1 0-13</inkml:trace>
    </iact:actionData>
  </iact:action>
  <iact:action type="add" startTime="68014">
    <iact:property name="dataType"/>
    <iact:actionData xml:id="d12">
      <inkml:trace xmlns:inkml="http://www.w3.org/2003/InkML" xml:id="stk12" contextRef="#ctx0" brushRef="#br0">24002 850 0,'24'0'62,"-24"23"-56,0 24 1,0-23 3,0 23-1,0-23-5,0 23 4,0 0 0,0 1 3,0-1-7,0-24 4,0 25 2,0-25-5,0 1 5,0-1 3,0 1-5,0 0 2,0-1-5,0 1 4,0 23 0,0 0-4,0-23 3,0 23 0,0-23 2,0-1 3,0 1-3,0-1 27</inkml:trace>
    </iact:actionData>
  </iact:action>
  <iact:action type="add" startTime="80247">
    <iact:property name="dataType"/>
    <iact:actionData xml:id="d13">
      <inkml:trace xmlns:inkml="http://www.w3.org/2003/InkML" xml:id="stk13" contextRef="#ctx0" brushRef="#br0">29477 6562 0,'-23'0'131,"-1"0"-125,1 0 25,-1 0-24,0 0 19,1 0-19,-1 0 14,1 0-5,-1 0-5,0 0 1,1 0-4,-1 0 7,-23 0-8,23 0 10,1 0-8,-1 0-2,1 0 7,-1 0 1,0 0 0,1 0-5,-1 0-4,1 0 9,-1 24 3,0-24-4,-23 0-8,47 23 2,-23-23 0,-25 0-1,1 24 9,24-24-8,-25 0 1,1 0-3,24 24 2,-25-24 0,25 0 1,-48 0 0,24 0-5,23 0 5,-23 23 0,23-23-4,1 24 3,-24-24 2,23 24-4,0-24 3,1 23-3,-1-23 4,-23 0 3,47 24-2,-24-1-7,1-23 5,-1 0-2,1 48 5,-1-25-6,0-23-1,-23 24 3,24-1 8,-1 1-6,0-24 3,24 24-3,-23-1-5,-1 1 6,1-1 8,23 1-11,-24-24 0,24 24 2,0-1-5,0 1 5,0 23-2,-24-23-3,24-1 3,0 24-1,-23 1 1,23-25 0,0 24 4,-24-23-9,24 23 5,0 24 2,0-47-2,0 47-1,0-1-1,0-46 2,0 47-1,0 23 4,0-47-6,0 24 2,-23 0 3,23-24-4,0 48 1,0-1 1,0 1 2,0-25-4,0 25 2,0-1-1,0 1 3,0-48-3,0 0 7,0-23-7,0-1 0,0 1 274,0-1-274,0 1-1,0 23 3,0 0-3,0 24 4,0 0-5,0-24 3,0 48 0,0-1 1,0 1-1,0-25 0,0 96-3,0-25 4,0 1 1,0 47-5,0-95 4,0 24-3,0 47 1,0-117 1,0 46 2,0-23-5,0-24 3,0 24 0,0-24 0,0-23 0,0 47-1,0-48 1,0 1 253,0-1-251,0 1-2,0 47-3,0-24 3,0 0 0,0 0 0,0 24 0,0-23 2,0-1-5,23 0 2,1-23 2,-1 23-2,-23 0 3,24-23-5,-24 23 3,24-24 7,-1 1-12,1 0 2,-24-1 3,0 1-1,23-1 2,1 1 5,-24 0 6,24-1-12,-24 1-5,23-24 7,1 23-2,-24 1-3,23 0 12,-23-1-7,24-23-3,0 24 6,-1-24 6,1 0-15,-1 23 11,1-23-5,0 24-5,-1-24 3,1 0 0,23 0-1,0 0 2,-23 0 0,23 0 0,24 0-3,0 0 8,-48 0-7,1 0 0,-1 0 4,25 0-6,-25 0 3,1 0 2,23-24-5,0 24 3,0-23 7,-23 23-7,0 0 0,-1-24-1,1 24 1,23-23 0,0-1-1,0 24 9,1-24-8,-25 24-1,24 0 2,-23-23-2,0 23 1,-1 0-1,1-24 1,-1 24-1,1-23 1,0 23 0,23 0 8,-24 0 2,-23-24-14,24 24 5,0 0-2,-24-24 1,23 24 0,1 0-1,-1 0 3,-23-23-5,24 23 5,0 0-2,-1-24-3,1 1 3,-1 23 2,25 0 5,-25-24-9,1 0 2,-1 1 4,1 23-9,0 0 7,-1-24-5,-23 1 5,24 23-4,-1 0 4,1-24-5,-24 0 3,24 1 8,-1 23-1,-23-24 0,0 1-7,24 23 0,-1-24 0,-23 0-1,24 1 5,-24-1-9,0-23 7,24 0 4,-24 23-6,0 0-1,23 1 0,-23-1 1,0 1-1,0-1 1,0 0 0,0-23 3,0-24-7,24 24 4,-24-24 2,0-23-2,0 47-2,0-48 1,0 25 1,0 46 1,0-47-3,0 24 4,0 23-4,0-23 3,0 0-1,0 0-3,0-1 5,0-22-4,-24 22 4,1-46-4,23 23 1,-24-23 1,0 23 0,1-24-1,23 48 9,0-24-7,-24 48 289,24-24-286,0-71-9,-23 0 8,-1 23-6,-23-70 10,47 70-14,-24 1 11,24 47-9,0 0 4,0-1 2,0 25-2,-23-24 0,23 23 1,-24 0 8,0-23-9,24 24 9,0-25-8,-23 1 7,23 24-6,0-1 0,0 0-5,0 1 4,0-1 0,0 1 4,-24-1-6,24-23 8,0 23-8,-23 24 5,23-23-6,-24-1 6,24 0-7,0-23 5,0 0 5,0 23-6,0 1 0,0-25 2,0 1 3,0 0-3,-24 23-3,24-23 1,0 24-2,0-25 4,0 25-4,0-1 3,0-47 0,0 24-3,0 24 0,0-48 4,0 47-5,0-23 5,0 0-2,0 23 0,0-23-3,0 23 5,0 1-2,0-1 0,0-23 5,0 23-6,0-23 9,0 23-9,0 1 11,0-1-12,0 1 1,0-1 1,0 0 7,0 1 26,0-1-10,-23 1-8,-1 23 1,24-24-4,0 0-5,0 1 11,-23 23-13,23-24-5,0 1 16</inkml:trace>
    </iact:actionData>
  </iact:action>
  <iact:action type="add" startTime="85363">
    <iact:property name="dataType"/>
    <iact:actionData xml:id="d14">
      <inkml:trace xmlns:inkml="http://www.w3.org/2003/InkML" xml:id="stk14" contextRef="#ctx0" brushRef="#br0">31861 6609 0,'0'-23'24,"-47"-1"-3,23 24-13,-23 0-1,0-23 1,23 23 2,-47 0-2,1-24-1,22 24 1,-22 0-2,22 0 4,25 0-3,-48 0-1,24 0 1,23 0 1,1 0 0,-25 0-1,25 0 1,-1 0 1,1 0 0,-1 0-4,0 0 3,1 0 1,-24 0 5,-1 0 4,25 24-13,-24-1 10,23-23-4,24 24-4,-47-1-2,23-23 3,24 24 0,-47-24-1,23 24 4,24 23-6,-23-47 6,-1 47-7,1 0 4,-1-47 0,0 71-1,1 0 1,-1-47 0,24 46 0,-23 1-1,-1-47 1,24 47-1,0-24 4,-24-24-4,24 25 0,0 22-1,0-46 2,0 23 0,0 24 4,0-24-7,0 24 1,0 24 2,0-25-1,0 25 3,0 23-5,0-47 6,0 23-4,0-23-1,0 23 1,0 48 1,0 23 0,0 24-1,0-24 3,-47 1-4,47 70 1,0-24 3,0 24-2,0 24-2,0-24 4,0-142 5,0-23-10,0-47 274,0-1-272,0 48 2,0-47-4,0 47 6,0-1-7,0-22 4,24 22 0,-24 25 2,23-1-1,1-23-5,-24 0 4,0 23 0,24 1 2,-24-48-3,23 24 3,1-24-7,-24 0 5,0 0 0,23 1-1,-23-25 9,0 1-8,0-1-1,0 1 19,0 0-21,24-24 10,-24 23-6,24 1-2,-24-1 0,0 1 9,23 0-7,1-1 36,-1-23-28,-23 24-10,24-24-1,0 23 4,-1-23-4,1 0 4,23 0-3,0 0 7,0 24-6,1-24 7,-25 0-7,24 0 0,1 0-1,-1 0 4,0 0-7,47 0 8,-70 0-8,47 0 3,0 0 1,-48-24 0,48 24-1,-24 0 3,0 0 4,1-23-6,-25-1 1,1 24 0,23 0-5,-47-23 4,47 23 0,-23-24 0,23 0-1,0 24 1,-23 0 0,23 0-1,0-23 1,0 23 1,-23-24-2,23 24 2,-23-23-3,-1 23 3,25 0-3,-1 0 10,0-24-9,0 24 8,-23 0-5,23 0-4,-23 0 2,-1 0 0,-23-24-1,47 24 1,-23 0 22,0 0-22,-1-23 15,-23-1-13,24 1 4,-1-1-7,1 0 6,-24-23-11,0 0 6,24 23 0,-1-23-1,-23 0 1,24 23 0,-24-23 0,0 0 1,0 0-3,0-1 1,0 1 2,23 24 0,-23-25-3,0 25 1,0-24 1,0-1 2,0 1-4,0 0 1,0 0 1,0 23 1,0 1-1,0-1-2,0 0 2,0-23 0,0 0 9,0 23-1,0 1-11,0-1 2,0 0 19,0 1-13,0-1 5,0 1-13,0-1 6,0 0-6,0-23 2,0 0 9,0 0-6,0 0 2,0 23-4,0-23 0,0 0 2,0 23-4,0-47 3,0 48 0,0-48-4,0 24 3,0-1 1,0-23 1,0 1-7,0-1 7,0-47-4,0 23 3,0-23-3,0 0 4,0-47-5,0 71 3,-23-1 3,23 24-4,0 24-2,0 0 5,0 23-5,0 1 6,-24-1 263,1-23-264,23-24-1,-24-23-5,0-24 4,24 0 0,-23-24 5,23 48-11,0 23 6,0-24 2,-24 25-5,24 22 6,-23-22-7,23-1 7,0 47-4,-24-47 2,24 48-3,0-1 4,-24-23-6,24 0 3,0-1 8,0 25-4,0-1 9,0 1-8,-23-1 15,-1 0-17,24 1-5,-23-1 10,-1 1-6,0 23-2,24-24 3,-23 0-5,-1 1 4,1 23 0,23-24-3,-24 1 1,-23-1 1,23 24 7,1-24 3,23 1-2,-24 23 5,0 0 1,24-24-14,-23 1 15,-1-1-16,1 24 4,-1 0-6,0-24 5,1 1-2,-1 23-2,1 0 4,-1-24-5,0 1 2,1 23 1,-1 0 0,24-24-1,-23 24 11,-1 0-10,24-24 13,-24 24 2,1 0 0,23-23-11</inkml:trace>
    </iact:actionData>
  </iact:action>
  <iact:action type="add" startTime="89894">
    <iact:property name="dataType"/>
    <iact:actionData xml:id="d15">
      <inkml:trace xmlns:inkml="http://www.w3.org/2003/InkML" xml:id="stk15" contextRef="#ctx0" brushRef="#br0">27896 13597 0,'0'23'71,"0"1"-63,0 0-1,0 23 0,24-24 2,-24 1-4,0 23 3,47-23 4,-47 23-7,24 0 7,-1-23-10,-23 23 5,24 0 6,-1-23-11,-23 0 7,24 23 2,0-47-6,-24 47 2,23-23 4,-23-1-5,0 24 4,24-23-5,-1 0 3,-23-1 0,24 1 5,-24-1 4,0 1 0,24-24 6,-24 24-2,23-24 216,1-48-219,23 1-11,-23 24 1,23-48-1,0 0 0,-23 0 1,23 0-1,0 48 0,0-48 1,0 0 4,-23 24-4,23 0-5,-23-1 5,-1-22 5,48-25-11,-24 24 12,-23 1-12,23 22 6,24-70-1,-24 71 1,0-24 5,1 1-11,-1-1 11,-24 23-6,25 25 1,-1-48-5,-24 47 10,1 1-10,-24-1 8,24 1-3,-24-1-5,23 24 7,-23-24-4,0 1 10</inkml:trace>
    </iact:actionData>
  </iact:action>
  <iact:action type="add" startTime="94381">
    <iact:property name="dataType"/>
    <iact:actionData xml:id="d16">
      <inkml:trace xmlns:inkml="http://www.w3.org/2003/InkML" xml:id="stk16" contextRef="#ctx0" brushRef="#br0">25489 14966 0,'0'24'62,"0"46"-56,0-22 3,0 22-3,0 25 4,0-48-4,0 24 0,0 0 6,0-24-8,0 0 4,0 0 0,0 1 8,0-25-2,0 1 2,0-1 7</inkml:trace>
    </iact:actionData>
  </iact:action>
  <iact:action type="add" startTime="95134">
    <iact:property name="dataType"/>
    <iact:actionData xml:id="d17">
      <inkml:trace xmlns:inkml="http://www.w3.org/2003/InkML" xml:id="stk17" contextRef="#ctx0" brushRef="#br0">25088 16241 0,'23'0'32,"1"0"-26,-1 0 1,25 0 3,-1 0 4,-24 0-4,25 0-5,22 0 2,-46 0 1,47 0 0,23 0 0,-70 0 1,47 0-1,-1 0-3,-46 0 5,47 0-4,-24 0 2,-23 0-1,23 0 4,-24 0-4,1 0-1,0 0 3,-1 0 20,1 0-13,-1 0 31</inkml:trace>
    </iact:actionData>
  </iact:action>
  <iact:action type="add" startTime="95950">
    <iact:property name="dataType"/>
    <iact:actionData xml:id="d18">
      <inkml:trace xmlns:inkml="http://www.w3.org/2003/InkML" xml:id="stk18" contextRef="#ctx0" brushRef="#br0">25158 16996 0,'48'0'53,"-25"0"-45,24-24-1,1 1 1,-25 23-1,48-24 0,-47 1 1,-1 23 2,1 0-4,-1 0 2,1 0 1,0 0 15,-1 0-16,1 0 28,-24 23 10,0 1-29,0-1-3,0 1-6,0 0 15,0-1-16,0 1 3,0 0 11,-24-1-14,1-23 2,-1 24 8,0-1-11,1-23 1,23 24 0,-24-24 6,1 24-3,23-1 16,23-23 88,-23 24-105,47-24 0,-23 23-3,0-23 0,23 24 6,0 0-9,-23-24 5,23 0 6,-24 23-10,1-23 9,23 24-6,-47-1 17,24-23-16,-1 0 15,-23 24-8,0 0 8,0-1 0,0 1-15,0-1-1,0 1 9,0 0-8,0-1 9,0 1-4,0-1-5,0 1 8,0 0-7,-23-1 4,23 1-2,-24-1-7,1-23 8,-1 24-4,24 0-4,-24-1 3,1-23 4,-1 24 5,1 0-12,-1-24 6,0 23 4,1-23-7,-1 24 8,1-24-5,-1 0-3,0 0 0,1 0 2,-1 0-1,1 0-3,-1 0 3,-23 0 2,0 0-4,23 0 3,-23 0-2,23 0 2,1 0-4,-25 0 11,25-24 9,-1 24-11,1 0 27,-1 0-13</inkml:trace>
    </iact:actionData>
  </iact:action>
  <iact:action type="add" startTime="106076">
    <iact:property name="dataType"/>
    <iact:actionData xml:id="d19">
      <inkml:trace xmlns:inkml="http://www.w3.org/2003/InkML" xml:id="stk19" contextRef="#ctx0" brushRef="#br0">6443 10528 0,'-23'0'100,"-1"0"-92,0 0 6,1 0-7,-1 0 0,1 0 3,-1 0-4,0 0 3,1 0 5,-1 0-3,1 0-7,-1 0 3,0 0 3,1 0 6,-1 0-9,1 0-1,-1 0 10,0 0-1,1 0 9,-1 0-9,1 24 0,23-1 0,-24 1-7,0-24 0,24 23-1,-23 1 4,-1-24-6,1 47 7,23-23-9,-24-24 5,0 47 2,24 0-3,-23-23-1,23 23 4,-24-23-5,1-1 3,23 48 3,-24-24-3,0 1-1,1 22-2,-1 1 3,1 24 3,23-48-7,0 0 6,-24 24-2,0 0-3,24-48 5,0 25-4,-23-25 1,23 24 3,-24 1-1,24-25-2,-23 24-2,23 1 6,-24-1-7,0 0 4,24 24 0,0-24 2,0 24-5,0 0 3,-23 0 1,23-24-3,0 24 1,0-24 3,0-24 304,0 1-303,0 23-5,0 0 0,0 1 1,-24 22 1,1 1 0,23 0 0,0-24 1,-24 24-3,24 0 4,-24 0-4,24 0 4,0-1-5,-23 25 6,23-48-5,-24 24 0,24 0 2,0-48 0,0 48-1,0-24 3,0 0 4,0-23-5,0 0-4,0 23 6,0 0 3,0-23-7,0 23 0,0 0 3,0 0 3,0 1-3,0-1 5,24-47-9,-24 47 1,0-23 2,0-1 7,23 1-9,-23-1 3,24 1 2,-24 0 4,24-1 7,-1 1-16,1-1 1,-1-23 10,1 24-8,0-24-4,-1 0-1,24 24 2,-23-24 1,0 23 0,23-23 0,-24 0-1,25 0 3,-1 0-4,0 0 9,0 0 1,-23 0-6,-1 0-5,25 0 2,-25 0 9,24 0-8,-23 0 7,0 0-8,-1 0 1,24 0 8,1 0-1,-25 0-7,24 0-1,-23 0 1,23 0 0,0 0 0,1 0-1,-25 0 2,24-23-3,1-1 2,-25 24 0,1-24 5,0 24-11,23 0 9,-24 0-6,1 0 10,0-23-7,-1 23 2,1-24 3,-1 24-4,1 0 7,0-23-8,-1 23-1,1-24 7,-1 0 2,1 24 16,-24-23-26,24-1 4,-1 1-5,-23-25 3,24-22 4,-24 22-8,0-22 5,0-48-3,0 23 4,0 1-1,0 23-5,0-24 3,0 25 1,0 22 2,0-22-5,0-1 5,0 24-3,0-24 2,0 0-3,0 24 0,0-24 3,0 0 0,0 24-3,0-24 1,0-23 1,0 46 0,0 1 0,0-24 2,0 48-3,0-24 1,0-24-2,0 47 2,0-23-1,0 23 4,0-23-5,0 0 0,0 23 2,0-23 2,0 0-3,0-24-2,0 0 5,0 0-4,0 24 4,0-24-5,0 1 4,0 22 0,0-22 0,-24-1-5,24 47 4,0-23 2,0 0-5,0 23 5,-23-23-2,23 23 0,0 1-1,0-1-1,-24 0 1,24 1 4,-24-1-6,24 1 13,0-1-13,0 0 3,-23 1 10,23-1-14,-24 24 7,24-23 2,-23-25-3,-1 25 3,24-24-5,-24 47 1,1-48-3,23 1 2,-24 47-1,1-47 3,-1 23-4,0 1 6,1-1-9,23 0 7,-24 24-2,24-23 1,0-1-3,-23 24 8,-1 0 1,24-23-8</inkml:trace>
    </iact:actionData>
  </iact:action>
  <iact:action type="add" startTime="109545">
    <iact:property name="dataType"/>
    <iact:actionData xml:id="d20">
      <inkml:trace xmlns:inkml="http://www.w3.org/2003/InkML" xml:id="stk20" contextRef="#ctx0" brushRef="#br0">7836 10882 0,'-24'0'32,"1"0"-27,-1 0 11,0 0-6,1 0-5,-1 0 6,1 0-7,-1 0 4,0 0 2,1 24 0,-1-1 9,1-23-12,-1 0 1,24 24 2,0 0-2,-24-1-3,1-23 6,23 24-5,-24 23 0,1-23 4,-1 23-4,0 0 1,1-23 7,-1 46-13,24-22 7,-23-25 4,-1 1-9,24 23 6,-24-23-2,24-1 1,0 25-1,-23-25 1,23 1 0,-24 23-1,1 0 9,23-23-7,-24-1-3,24 25 3,0-1-2,-24 0 3,24 0-3,-23-23 4,23 47-7,0-24 2,-24 0 4,24 24-4,0-24 1,-23-23 1,23 23 0,0 24-1,0-48 1,0 25 0,-24 22 0,24 1 9,0-47-11,0 23 5,0 0-7,0-23 8,0 47-7,0-48 1,0 24 2,0 1 1,0-25-1,0 24-3,0-23 6,0 23-6,0-23 6,0 0-7,0 23 4,0-24 2,0 1-5,0 23 5,0-23-2,0 23 0,0-23-2,24 23 1,-1 24 3,-23-1-4,24-46 1,-1 47 2,-23 0-2,0-48 3,24 24-5,-24 1 2,0-25 1,24 25 5,-24-25-8,23 1 7,-23-1-10,24 1 13,-24 0-15,0-1 7,0 1 2,0-1 0,23 1 0,-23 0-5,24-1 11,-24 1-7,0-1 10,0 1-10,24-24-3,-24 24 5,23-24-3,-23 23 2,0 1-4,24-24 6,-24 23 0,23 1-2,1 0-2,23-1 8,-23 1-2,-1-1-10,25-23 5,-25 24-1,1 0 2,23-1 2,0 1-2,0-24 1,-23 0 0,0 0-1,-1 23-5,1-23 3,-1 0 3,25 0-2,-1 0 8,-24 0-11,1 0 2,23 0 4,-23 0-6,23 0 2,-23 0 3,23 0-4,0 0 2,-23 0-1,23 0 1,0 0 2,-23-23-5,23-1 5,0 24-1,-23-47-5,-1 23 7,24 1-6,-23-24 10,0-1-7,23 25 0,-24-1 7,-23-47-14,24 24 6,0-24 3,23 1-5,-47-1 3,23 24 5,1-24-10,0 23 4,-1 1 6,1 0-6,-24 0-4,0 23 5,0-47 0,23 24-1,-23 24 1,0-1-1,24-23 1,-24 23 0,0-23 2,24 0-4,-1 0 12,-23 23-13,0 0 2,0 1 3,24-1-2,-24-23-3,0 0 5,0-24-2,0 0-1,0 24 1,0-24-2,0-23 2,0-1-1,0 24 1,0 24 2,0-47-5,0 47 3,0-1-1,0-23 3,0 48-4,0-48 4,0 24-3,-24 0 1,24-1-3,0-22 4,0-1 0,-23 47 1,23-70-4,-24 23-1,24 24 3,-24-24-1,24 24 1,0 23 2,-23-47-2,23 24-3,-24 23 3,1-23-1,23-24 4,0 48-4,0-48 2,-24 0-3,0 24 4,24 23-6,-23 1 3,-1-1 2,1-23-2,23 0 0,0 23 1,-48 24 2,48-23-4,-23-1 4,23 0-5,-24 1 3,1-1 2,-1 24-1,-23-24 3,23 1-4,1 23-1,-1-24 5,0 24-9,1 0 7,-24 0-5,47-23 4,-24 23 0,0 0-3,1 0 2,-1 0-1,1 0 1,-1 0 0,0 0 2,1 0-5,-1 0 5,1 0-3,-1 0 10,-23 0-12,23 0 20,1 0-19,-1 0 3,0 23 7,1-23-11,23 24 3,-24-24-1,1 0 3,-1 0 4,0 0 4,1 0 2,23 23 42</inkml:trace>
    </iact:actionData>
  </iact:action>
  <iact:action type="add" startTime="112715">
    <iact:property name="dataType"/>
    <iact:actionData xml:id="d21">
      <inkml:trace xmlns:inkml="http://www.w3.org/2003/InkML" xml:id="stk21" contextRef="#ctx0" brushRef="#br0">9936 10788 0,'-23'0'16,"-25"-24"-2,25 24-7,-1 0 1,1 0 2,-1 0-5,0 0 6,1 0-6,-1 0 2,1 0 9,-25 0 1,25 0-4,-1 0-5,1 0 8,-1 24-9,0-24 4,1 0-4,-1 23 2,1 1-3,23 0 7,-24-1-5,0 1 0,24-1 8,-23 1-7,23 0-3,-24-1 1,24 1 2,-23-1 2,23 1-8,0 0 7,-24 23-4,24 0 3,-24-23-3,24 23 2,0 24 1,-23-48-1,23 24 0,-24 1-2,24-25 1,0 25 4,-23 22-5,23-46 1,0 23 2,0 24-3,0-47 3,0 23-3,0 24 2,-24-24-1,24 0 3,0 24-2,0-48 0,0 48-3,0-24 6,0 1-4,0 23 1,0-48-3,0 24 2,0 24 4,0-47-6,0-1 3,0 1 2,0 23-4,0 0 3,0 1 5,0 22-7,0-46 2,0 47 0,0-24-2,0 24-1,0 0 4,0-24-5,0 24 5,0-24-2,0 0 251,0 0-251,0-23 0,0 23-1,0-23 1,0 47 2,0-24-5,0 0 3,0 0 2,0 24-3,0-47-1,0 23 4,0 24-2,0-48-1,0 25 2,0-1-2,0 0-2,0 0 5,0 0 4,0-23-7,0 23 9,0-23-9,0 23 9,0-23-1,0-1-7,0 1 3,24-1 0,-24 1-3,0 0 2,0-1-4,23 1 1,-23 23 9,0-23-8,24-1 10,-1 24-13,-23-23 2,24 0 5,-24 23-3,24-23-6,-1-1 4,1 1 5,-1-1-9,1 1 6,0 23-2,-1-47 1,24 24 10,-23-1-14,0 1 4,23-24 0,-24 0 0,25 0-1,22 24 1,-22-24 0,-1 23 3,24-23-7,-24 0 3,0 0 2,0 0-2,-23 0 2,23 0-3,-23 0 2,23 0 0,-24 0 0,25 0-1,-1-23 1,0 23 0,-23-24-1,23 24 1,0-24 0,-23 1 0,-1-1-1,1 24 4,-24-23 2,23-1 2,1 24-8,-24-24 1,24 1 0,-1-48 2,1-24-5,-1 48 3,1-47 4,0-1-9,-1 1 10,1 0-10,-24 23 7,23 24 0,-23-24-3,0 47-4,0 1 8,0-25-4,0 25 1,0-25-3,0 25 3,0-1 0,24-23 2,-24 0-2,0 0-1,0-1 2,0 25-5,0-1 4,24 1 0,-24-1 8,0 0-10,0 1 2,0-24 8,0-1 2,0-22-13,0 22 6,0 1-5,0-24 0,0 24 2,0 0 2,0-24-3,0 24 7,0 23-5,0-23-3,0 0 1,0 0 11,0 23-9,0-47-3,0 0 0,0 24 2,0-47-1,0-1 3,-24 1-5,24-1 4,0 25-2,-24-1 1,1 0 0,23 24 0,0 0-1,-24-1 4,24 1-5,-23 0 0,-1 0 2,24 23-1,0-23 3,-24 0-2,24 23-3,-23-23 3,23 0 1,-47-24-3,47 47 2,-24-23 0,0 0 0,1 23-1,23 1 1,-24-25 0,1 48-1,23-23 1,0-1 2,-24 24-3,24-23 6,0-1-5,-24 24 0,1 0 0,23-24 0,-24 24 1,1-23-3,-1-1 2,0 24 4,1 0-7,-24-23 3,47-1-3,-48 24 4,25 0 15,23-24-18,-47 24 5,23 0 1,0 0-4,1 0-1,-1-23 1,1 23-1,-1 0 1,0 0 8,1 0-6</inkml:trace>
    </iact:actionData>
  </iact:action>
  <iact:action type="add" startTime="116677">
    <iact:property name="dataType"/>
    <iact:actionData xml:id="d22">
      <inkml:trace xmlns:inkml="http://www.w3.org/2003/InkML" xml:id="stk22" contextRef="#ctx0" brushRef="#br0">6609 15674 0,'0'24'6,"0"-1"41,0 1-32,0 0-7,23-1 2,24 1-5,-23 23 8,0 24-6,46 0-4,-22-24 9,-1-24-2,-24 48-8,25-24 11,-48 1-11,47-25 5,-24 1 9,-23 0-8,24-24-1,-24 23 9,24 1 9,-24-1-11,23-23 9,-23 24-15,0 0-1,24-24 3,-24 23-1,23 1-3,1-24 3,-24 23-5,0 1 4,24 0-1,-1-24 19,-23 23-13,24 1 13</inkml:trace>
    </iact:actionData>
  </iact:action>
  <iact:action type="add" startTime="117809">
    <iact:property name="dataType"/>
    <iact:actionData xml:id="d23">
      <inkml:trace xmlns:inkml="http://www.w3.org/2003/InkML" xml:id="stk23" contextRef="#ctx0" brushRef="#br0">6750 16760 0,'0'-24'13,"0"1"-5,0-1 0,0 1 7,0-1-4,0 0 2,0-23-4,24 47 0,-1-47-3,1 0 0,23 0 2,-23 23-1,23-23 5,0-24-8,-23 24 8,23 23-8,0-23 7,0-24-3,24 24-4,-71 0 5,47 47-1,1-48-3,-25 1 3,-23 24 0,24 23-1,-1-24 1,1 0 2,0 1 4,-24-1-7,23 1 8,1-1 19,-1 0-22,1 1 4,-24-1-9,0 1 1,24 23 3,-1 0-7,-23-24 14,0 0 19</inkml:trace>
    </iact:actionData>
  </iact:action>
  <iact:action type="add" startTime="119909">
    <iact:property name="dataType"/>
    <iact:actionData xml:id="d24">
      <inkml:trace xmlns:inkml="http://www.w3.org/2003/InkML" xml:id="stk24" contextRef="#ctx0" brushRef="#br0">2006 16359 0,'0'47'102,"0"0"-96,0 24 10,0-47-10,0 23 1,0-24 1,0 25 1,0-1 1,0 0 4,0 0-9,0 0 10,0-23 1,0 0 0,0-1 2,0 1 17,0-1 21,24-23-4,0 0-42,-1 0-5,1 0 5,47 0-3,-48 0 1,24 0-2,1 0 5,46 0-5,-23 0 0,23 0 4,-23 0 0,23-23-5,-23 23 3,0 0-1,-24 0 1,0 0-2,24-24 2,-47 24 0,23 0 1,-23 0-3,23 0 1,0 0 1,-23 0 8,-1 0 1,1 0-11,-1 0 10,1 0 1,0 0 6,-1 0-9</inkml:trace>
    </iact:actionData>
  </iact:action>
  <iact:action type="add" startTime="121571">
    <iact:property name="dataType"/>
    <iact:actionData xml:id="d25">
      <inkml:trace xmlns:inkml="http://www.w3.org/2003/InkML" xml:id="stk25" contextRef="#ctx0" brushRef="#br0">2832 16241 0,'0'23'18,"-23"1"-15,23 0 5,0-1 0,0 24 8,0-23-9,0 0 0,0 23 1,0-24 2,0 1-5,-24 0 6,24-1-6,0 48 3,0-47-1,0 23 1,0 0 0,-23-23-1,23 46 1,0 1 0,0-24 0,-24 24 1,24 24-3,0-72 2,0 48 2,0-24-5,0-23 6,0 23-7,0 0 4,0-23 8,0 0-1,0-1 24,0 1 22</inkml:trace>
    </iact:actionData>
  </iact:action>
  <iact:action type="add" startTime="123279">
    <iact:property name="dataType"/>
    <iact:actionData xml:id="d26">
      <inkml:trace xmlns:inkml="http://www.w3.org/2003/InkML" xml:id="stk26" contextRef="#ctx0" brushRef="#br0">1558 15839 0,'0'-23'8,"24"23"36,-1 0-36,24-24-1,24 24 3,24 0-4,-48 0 4,71 0-5,-24 0 3,-23 0 0,23 0 0,-23 0-1,-24 0 1,48 0-1,-48 0 1,24 0 0,0 0 4,-24 0-9,0 0 5,24 0 0,-24 0 2,0 0-3,24 0 0,-47 0 2,23 0-4,-24 0 3,48 0-1,-24 0 5,-23 0-6,23 0 4,-23 0-7,23 0 5,0 0 0,-23 0 1,-1-23-3,1 23 2,0 0 7,-1 0 9,1 0 21</inkml:trace>
    </iact:actionData>
  </iact:action>
  <iact:action type="add" startTime="124633">
    <iact:property name="dataType"/>
    <iact:actionData xml:id="d27">
      <inkml:trace xmlns:inkml="http://www.w3.org/2003/InkML" xml:id="stk27" contextRef="#ctx0" brushRef="#br0">2596 14093 0,'0'23'24,"-23"1"-18,23 23 1,-24 24 5,1 23-7,23-47 1,0 24 4,-24 0-3,24-47 1,-24 47-2,24-1 2,0-46 0,0 23 0,0 24-1,0-47 5,0 23-7,0-24 5,0 48-5,0-47 1,0-1 2,0 1-1,0 0 4,0-1 2,0 1-5,0-1 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9:46:16.8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1628">
    <iact:property name="dataType"/>
    <iact:actionData xml:id="d0">
      <inkml:trace xmlns:inkml="http://www.w3.org/2003/InkML" xml:id="stk0" contextRef="#ctx0" brushRef="#br0">13995 2903 0,'24'0'156,"-24"-23"-152,24 23 12,-1 0-8,1 0 7,-1 0 19,1 0-7,0 0 23,-1 0-22,1 0 1,-1 0-28,1 0 18,0 0 11,-1 0-17,1 0 41,-1 0-36,1 0-14,0 0 12,-1 0-1,1 0 1,-1 0-3,1 0-7,0 0 41,-1 0-25,1 0 5,-1 0-12,1 0 1,0 0 22,-1 0-15,1 0 89,-1 0-101,1 0-3,0 0 23,-1 0-15</inkml:trace>
    </iact:actionData>
  </iact:action>
  <iact:action type="add" startTime="36413">
    <iact:property name="dataType"/>
    <iact:actionData xml:id="d1">
      <inkml:trace xmlns:inkml="http://www.w3.org/2003/InkML" xml:id="stk1" contextRef="#ctx0" brushRef="#br0">8213 3116 0,'-23'0'134,"-24"0"-131,-24 0 9,0-24-9,24 24 6,-24 0-2,0-23 3,48 23-5,-25-24 3,-22 24 0,22 0-1,1 0 12,24 0-11,-25 0-1,25 0-3,-1 0 6,-23 0-3,23 0 0,-23-24 2,0 24-3,23 0 2,-23 0 1,24 0-1,-1 0-2,-23 0 5,0 0 5,23 0-10,0 0 15,1 0-11,-1 0-2,1 0 5,-1 0-4,0 0 5,1 0-4,-1 0 5,1 0-6,-1 0-1,0 0 1,-23 0-6,24 0 12,-25 0-8,25 0 1,-24 0 3,23 0-3,-23 0-1,-1 0 3,25 0-4,-24 24-1,-1-24 5,1 0 3,24 24 5,-25-24-13,25 0 10,-1 23-6,1-23-2,-1 0 11,0 0-9,1 0 8,-1 24-2,1-24-10,-1 23 23,0-23-12,1 24-1,-1 0-7,24-1 4,-23-23-8,-1 24 2,-23 23 4,23-23 4,1-1-4,23 1-2,-24-1-1,-23 25 1,23-25 0,24 1 2,-23 23-7,-25 0 9,48 1-2,-23-1-2,-1-24 0,24 1 288,0 0-292,0 46 18,0-46-20,0 47 5,0-24 1,0 24 2,0-24-4,0 24 4,0-48-5,0 48 5,0-24 0,0 1-5,0-1 0,0-23 5,0 46-4,0-22 4,0-25-5,0 48 3,0-24 3,0-23-3,0 23-1,0-23 2,0-1-6,0 24 5,0-23 19,0 23 278,0-23-298,0 70 1,0-23 2,0-24-2,0 48-1,0 23 1,0-24 0,0 24-1,0-71 2,0 48-2,0-1 4,0-47-6,0 24 4,0 24-4,0-24 0,0-48 3,0 24 0,0-23 0,0 0-1,0 23 2,0-24 275,0 1-276,0 0 0,0 23-1,0 0 1,0 24-1,0-24 2,0 24-1,0-24-2,0 24 5,0-47-6,0 46 6,0-22-3,0-1 3,0-24 1,0 1-8,0 0 4,0-1-1,0 1 1,0-1 2,0 1-5,0 23 16,0-23-8,0-1-6,0 1 1,0 0-2,0-1 5,0 1 0,0-1 12,0 1-2,0 0 4,0-1-16,24-23-1,-1 24 2,-23-1 2,24 1-2,0-24 1,-24 24 3,23-1-7,1-23-3,-24 24 11,23 0-4,1-24-6,0 23 4,-1-23-3,1 0 2,-1 0 2,25 0-4,-25 24 4,1-24-5,23 0 7,0 23-9,-23-23 6,23 24-3,-23-24 7,-1 0-10,24 0 5,-23 0 12,0 0-14,-1 0 3,1 0 7,-1 0-10,1 0 6,0 0-1,23 0 1,-24 0-3,1 0 15,23 0-14,1 0 1,-25 0 0,1 0-7,23 0 6,0 0 5,0 0-9,-23 0 10,0 0-6,-1 0-2,1 0 1,-1 0-5,1 0 3,23 0 4,0 0 3,-23 0-8,23 0 3,0 0-3,1 0 12,22 0-8,-46 0-4,23 0 3,-23 0-3,47 0 5,-24 0-5,-24 0 5,25 0-10,-25 0 6,48 0 4,-24 0-6,-23 0 5,-1 0-3,1 0-1,23 0 1,-23 0 1,-1 0-1,1 0 6,23 0-7,-23 0 8,-1 0-7,1 0 0,0-24 1,-1 24-1,1 0 4,23 0-6,0 0 14,0-23-13,-23-1 9,23 1-9,-23 23 9,-1 0-7,1-24 7,0 24-7,-24-24 1,23 24-3,-23-23 6,24 23 26,-1-24-11,-23-23-16,0 23 3,0 1-5,24 23-4,-24-24 2,0 0 4,24 1 5,-24-1-4,0 1 7,23-1 10,-23 0-21,0 1 2,0-1-7,0 1 5,0-25 0,0 1-1,0 24 2,0-1 1,0-23-6,0 23 5,0-23 0,0 23 7,0-23-9,0 24 9,0-1-11,0 0 6,0-23-1,0 23-5,0-23 0,0-24 5,0 24-2,0-24-3,0 24 6,0-24-5,0 1 3,0-1 0,0 24-3,0-24-1,0 0 6,0 47-1,0-47-5,0 1 0,0 46 5,0-47-5,0 0 6,0 24-6,0-24 6,0 1-3,0 22 1,0-22-3,0 22-2,0 1 8,24 0-2,-24 0-9,0 23 261,0 0-255,0 1 4,0-48-2,0-23-5,0-1 7,0 24-6,0-47 4,0 24-4,0 0 6,0 23-6,0 0 4,0 0 1,0 24-6,0 0 12,0 23-8,0-23 3,0 23-6,0-23 9,0 23-6,0-23-1,0 24 5,0-1-4,0 0-4,0 1 8,0-1 2,0 1 8,0-1-11,0 0 9,0 1-6,0-1 0,0 1-3,0-1-2,0 0 7,0 1-14,-24 23 7,24-24-2,0 0 7,-23 24-9,23-23-1,-24 23 4,24-24 2,-24 1-5,1-1 11,-1 24-9,1-24 0,-1 1 11,0 23 18,24-24-23,-23 24-10,-1 0 183,1-23-172,-1 23 48,0-24-7,24 0-34,0 1 9,-23 23-15,-1 0 10,24-24 52</inkml:trace>
    </iact:actionData>
  </iact:action>
  <iact:action type="add" startTime="42632">
    <iact:property name="dataType"/>
    <iact:actionData xml:id="d2">
      <inkml:trace xmlns:inkml="http://www.w3.org/2003/InkML" xml:id="stk2" contextRef="#ctx0" brushRef="#br0">11517 3163 0,'0'-24'52,"-23"24"-43,-1 0-2,1 0 2,-25-23 0,25 23 0,-24 0-5,-24 0 3,24 0 4,-24 0-6,24 0 6,-1 0-4,-22 0 1,22 0-1,1 0-1,0 0 2,23 0 3,-46 0-8,-1 0 9,47-24-8,-47 24 4,1 0 2,22 0 0,-46 0-7,23 0 4,24-23 5,0 23-8,-24 0 4,47 0 3,-23 0-7,0 0 7,23 0-3,-23 0-2,24 0 4,-1 0-7,-23 0 13,23 0-11,-23 0-3,0 0 7,23 0 1,1 0-5,-25 0 2,25 0 1,-1 0-1,-23 0 6,0 0-8,0 0 0,-1 0 6,1 23 0,24 1-8,-25-1 4,25-23 2,-1 0-1,1 0 0,-1 0-3,24 24 6,-24-24-4,24 24 6,-23-24-4,-1 0 0,24 23 2,-23-23 5,23 24-12,-24-24 4,24 23-1,-24-23 1,1 24 0,-1 23-1,1-23 7,-1 23-6,0-47-1,24 24 0,-23 23 1,-1-47 5,24 47-8,-23-23 3,23-1 0,-24 25-1,0-25 2,24 1-2,-23 23 1,23-23-1,-24 23 3,24 0-5,0-23 5,-23 23-4,23-24 4,-24 25-5,24-25 3,0 1-1,-24 23-2,24-23 3,-23-1 3,23 24-3,0 1-4,-24-1 12,24 0-9,0 0 9,0 1-1,0-1-7,0-24 3,0 25-3,0-1 4,0 0-5,0-23 3,0 23-4,0-24 6,0 1-9,0 23 10,0 0-6,0 1-4,0-25 5,0 48 3,0 0-7,0-48 7,0 72-6,0-24 2,0-24 2,0 47-2,24 1 5,-24-24-6,0-1 4,0 1-5,0 0 3,23-24-1,-23 24 1,0 0 1,0-47 5,0-1-7,0 1 3,0-1 217,0 1-219,0 23 7,0-23-11,24 23 0,-24 24 4,0-24 1,0 0-1,0 0-2,24 1 2,-24-1 2,23 24 0,-23-48-8,0 24 11,24-23-7,-24 23-1,0 1 3,23-25-1,-23 1 5,0 23-8,0 0 13,24-23-7,0-1 5,-24 1-11,23-24 4,-23 24 2,0-1 1,0 1-7,24-24 10,-24 23-8,23-23 4,-23 24-4,24-24 4,0 24-5,-1-1 13,1 1-13,-1-24 6,1 23 0,-24 1-10,24-24 7,-1 0 2,-23 24-2,24-1-3,23-23 6,0 24 1,-23-24-3,23 0-2,0 0 4,-23 0-3,23 0-3,-23 0 1,23 0 3,0 0 0,0 0 5,0 0-7,-23 0 2,23 23-2,0-23 3,-23 0-5,23 0 3,-23 0 2,23 24 0,0-24-8,0 0 15,1 0-7,-1 0-3,0 0 1,-23 0 0,46 0 0,-22 0-3,-1 0 4,0 0 1,-23 0-4,23 0 4,0 0-7,-23 0 9,23 0-7,-24 0 7,25 0-7,-25 0 2,1 0-2,23 0 6,-23 0-3,-1 0-1,24 0-1,1 0 13,-1 0-14,0 0 8,-23 0-5,-1 0 1,1 0-3,-1 0 2,1 0 0,0 0 2,-1 0-3,1 0 2,-1 0-2,1 0 3,0 0-6,-1 0 3,1 0 13,23-24-15,-23 1 9,-1 23-7,24-24 2,-23 24-2,0 0 2,-1 0-2,24 0 2,-23-23-4,0 23 3,-1 0-1,-23-24 1,47 0 2,-23 24-5,-24-23 6,47-1-4,-23 24-1,-1-47 1,1 0 12,0 0-9,-1 23-8,24-23 6,-47 0 2,0-1 1,24 1-7,0 0 4,-24 0 0,0-24-1,23 24 2,1-24-5,-24 47 9,0-70-10,23-1 4,-23 48 4,0-71-6,24 47 2,-24-23 6,0-1-10,0 48 7,0-24-5,24 1 5,-24 22-5,0-22 6,0 22-3,0 1-1,0-24-2,0 24 5,0 0 1,0-24-8,0 0 9,0 0-7,0 1 0,0-25 3,0 48 2,0-47-4,0-1 1,0 24 4,-24 24-4,24-24-1,-24-23 4,24 47-5,-23-1 2,23-22 6,-24-1-7,24 24-1,0-1 5,0 1-5,-23 24 2,23-25 3,0 25-1,0-24-2,-24-1 2,24 25-2,-24-24-2,24-24 2,0 47 1,0-23 0,-23-24 5,23 47-10,0-46 4,-24 22 1,24 25 0,0-24 3,-23 23-5,-1-23 3,24 23-2,-24 1-2,24-1 5,0 0-5,0 1 6,-23 23-1,23-24-8,-24 1 9,24-1 1,-23 0 4,-1 1 0,0 23-9,1 0 13,-1 0-14,1-24 8,-1 24-6,0 0 8,1 0-8,-1 0-1,1 0 3,-1 0 5,0 0-11,1 0 29,-1 0-9</inkml:trace>
    </iact:actionData>
  </iact:action>
  <iact:action type="add" startTime="47220">
    <iact:property name="dataType"/>
    <iact:actionData xml:id="d3">
      <inkml:trace xmlns:inkml="http://www.w3.org/2003/InkML" xml:id="stk3" contextRef="#ctx0" brushRef="#br0">12178 3116 0,'24'-24'100,"23"24"-92,-23 0 1,23 0-5,-24 0 4,1 0 1,23 0-3,-23 0 3,23 0-2,-23 0 3,-1 0-5,24 0 3,-23 0 3,23 0-4,-23 0 0,-1 0-1,25 0 1,-1-23 2,0 23 0,0 0-3,0 0 4,1 0 0,-1 0-5,0 0 3,0 0 0,-23 0-1,-1 0 2,1 0-2,23 0-1,-23 0 3,-1 0 2,1 0-6,0 0 5,-1 0-6,24 0 7,-23 0 2,0 0-5,-1 0-3,24 0 2,-23 0 4,0 0-3,23 0-3,-24 0 6,25 0-5,-25 0 4,24 0-4,24 0 5,-47 0-6,23 0-1,0 0 6,-23 0-1,23 0 0,0 23-6,-23-23 8,-1 0-3,1 0-3,0 24 4,-1-24-3,1 0 3,-1 23 3,25 1-7,-25-24 5,1 24-5,23-24 3,-47 23 0,24 1-1,23-24-2,-47 23 3,47 1 3,-23 0-5,23-24 7,-24 23-5,-23 1 0,48-1-1,-25 1 4,24 0 3,-47-1-8,48 1 5,-48-1-5,23 1 4,1 0-6,-24-1 14,23 1-7,1-24-9,-24 24 13,24-1-12,-24 1 11,23-24-4,-23 23-3,0 1 1,24-24 0,-24 24-1,0-1-2,0 1 5,23-1 0,-23 1-5,0 0 5,24-1-5,-24 1 7,24-1-6,-24 1-3,0 23 8,0-23 5,0 23-10,0-23 2,0-1-2,0 1 1,0-1 4,0 25-6,0-25 2,0 1 1,0 23-1,0-23 12,0-1-11,0 1-3,0 0 2,0-1 5,0 1-8,0-1 4,0 1-1,0 23 1,0 24-1,0-47 1,0 23 3,0-24-4,0 25-1,0-1 1,0-24 1,0 25 2,0-25-1,0 24-3,0 1 4,0-1 7,0-24-16,0 25 8,0 23 1,0-24-3,0 24-1,23 23 2,-23-47 0,0 48-2,0-25 3,0 25-2,0-72 6,0 25-8,0 22 6,0-46 291,0 0-288,0-1-13,0 1 7,0 0 2,0 23-2,0 0-3,0 0 5,0 24-4,0-24 3,0 0 0,0 1-2,0-1 3,0 0-5,0 0 5,0 0 7,0-23-13,0 0 1,0-1 6,0 1-4,0-1 2,0 1-5,0 0 23,0-1-21,0 1 9,0 0 14,0-1-3,0 1-14,0-1-2,0 1-3,0 0 0,0-1 0,0 1 2,0-1 5,0 1-6,0 0 0,0 23 0,0-24 12,0 25-17,0-25 12,-23 1-7,23-1 7,0 1 7,0 0-21,-24-24 19,24 47-12,-24-47-4,24 23 3,-23 1 9,23 0-8,0-1 0,-24 1 16,24-1-16,-23-23 6,23 24 10,-24 0 1,0-1-18,1-23 6,-1 0 1,1 24-6,-1-24 12,0 24-11,1-24-7,-1 0 11,-23 0-11,0 0 18,23 0-17,1 0 6,-25 0-2,25 0 0,-1 0 1,1 0 0,-1 0 0,0 0 0,1 0 1,-1 0 1,-23 0-4,23 0 10,1 0-6,-24 0 5,23 0-10,-23 0 8,23 0-5,1 0 0,-25 0 1,25 0 0,-24 0-1,-1 0-1,1 0 0,-24 0 3,24 0-7,0 0 10,0 0-8,-24 0 3,47-24 0,-23 0-1,0 1 2,23 23-3,-46-24 0,22 24 4,25-24-5,-1 24 5,-23 0-5,0 0 6,23 0-1,1-23-3,-25 23-4,25-24 8,-1 24-6,1 0 5,-25 0-2,48-23-3,-47 23 6,24 0-2,-1 0-3,-23 0-1,23 0 5,-23 0 0,47-24-5,-47 24 1,23-24 1,1 24 3,-1 0-4,0 0 1,1-23 1,-1 23 0,1 0 3,-1 0 6,0-24-14,1 24 20,-1 0-13,1-23-3,-1 23 6,0 0-4,1-24 10,-1 24-13,1-24 4,-1 24 0,0 0 1,1 0-6,23-23 2,-24 23 3,1 0-4,23-24 4,-24 1 2,0 23-2,1 0 8,-1-24-12,24 0 5,-23 24-5,23-47-2,-24 0 7,0 23-7,1-23 7,-1 0-4,24-24-1,-23 48 4,-1-48-2,24 0-1,0 24 3,-24-24-3,24 0 1,-23 0-2,23 24 4,0-47-8,0 46 13,0 1-10,0-47-2,0 47 6,0-24 2,0 0-7,0 24 6,0-24-1,0 0-3,0 24-1,0-24 6,0 0-6,0 0 5,0 1-2,0-25-1,0-23-1,0 24 5,0-24-4,0 23-2,23-23 5,1 24 0,-24 47-4,0-48-1,0 24 2,0 0 1,0 24 2,0 0-2,0 0-4,24 0 4,-24-1 1,0 25-2,23-24 5,-23 23 238,24 24-236,-24-24-9,23 1 6,1-24-2,0 23 8,-24-23-11,23 47 4,-23-24-1,24 1-3,-24-25-1,23 25 3,1-1 4,-24 1-9,0-25 5,24 48 2,-1-47-2,1 23-3,-24-23 10,23 24-4,1-1-2,-24 0-6,0 1 11,24-1-8,-1 1-3,1-1 13,-24 0 53,0 1-44,23 23-19,1 0 9,0 0 28,-1 0 8,1 0-25</inkml:trace>
    </iact:actionData>
  </iact:action>
  <iact:action type="add" startTime="54401">
    <iact:property name="dataType"/>
    <iact:actionData xml:id="d4">
      <inkml:trace xmlns:inkml="http://www.w3.org/2003/InkML" xml:id="stk4" contextRef="#ctx0" brushRef="#br0">4673 9112 0,'-23'0'49,"23"23"-38,0 1-3,-24 23 0,24 24-1,0-47 5,-24 46-9,24 1 6,-23-24 2,23 48-3,0-48-5,-24 24 5,24-48 0,0 25-1,0-25 5,0 1-8,0 23 4,0-23 7,0-1-7,0 1 8,0 0 26,24-1 77,-1-23-111,25 0 2,22 0-5,-46 0 2,47 0 5,23 0-4,-47 0-5,24 0 10,0 0-10,-24 0 5,0 0-1,1 0 1,-1 0 4,-24 0-3,1 0-4,0 0 3,-1 0-3,1 0 2,-1 0 20,1 0-5</inkml:trace>
    </iact:actionData>
  </iact:action>
  <iact:action type="add" startTime="55640">
    <iact:property name="dataType"/>
    <iact:actionData xml:id="d5">
      <inkml:trace xmlns:inkml="http://www.w3.org/2003/InkML" xml:id="stk5" contextRef="#ctx0" brushRef="#br0">5192 9678 0,'-23'0'10,"23"24"22,-24-1-29,24 25 4,0-1 2,0 0 1,-23 0-5,23 48 5,0-72-2,0 48-3,0-24 5,-24 1-4,24-1 3,0 0-2,0-23 1,0-1 2,0 1-4,0-1 11,0 1-7,0 0 15,0-1-6,0 1 5,-24-24 13,24 23 1,0 1-29,-23-24-2,23 24 0,0-1-2,0 1 9,0-1 6</inkml:trace>
    </iact:actionData>
  </iact:action>
  <iact:action type="add" startTime="56864">
    <iact:property name="dataType"/>
    <iact:actionData xml:id="d6">
      <inkml:trace xmlns:inkml="http://www.w3.org/2003/InkML" xml:id="stk6" contextRef="#ctx0" brushRef="#br0">4083 8710 0,'0'-23'40,"24"23"-28,23 0-4,0 0 6,-23 0-9,23 0 6,0-24-10,0 24 9,1 0-4,-25 0 4,24 0-1,1 0-5,-25 0 8,48 0-9,0 0 10,-48 0-10,48 0 4,0 0 3,-47 0 1,46 0-9,-46 0 9,23 0-7,24 0 7,-47 0-6,-1 0 2,24 0 5,-23 0-5,23 0 2,-23 0-6,23 0 11,0 0-9,0 0 5,24 0-7,-47 0 4,23 0 5,24-23-6,-48 23-1,1 0 5,0 0-1,-1 0 2,1 0 13,-1 0-1</inkml:trace>
    </iact:actionData>
  </iact:action>
  <iact:action type="add" startTime="58542">
    <iact:property name="dataType"/>
    <iact:actionData xml:id="d7">
      <inkml:trace xmlns:inkml="http://www.w3.org/2003/InkML" xml:id="stk7" contextRef="#ctx0" brushRef="#br0">4956 7530 0,'0'47'53,"-23"1"-43,23-25-5,0 24 5,0 24-2,0-47 1,0 23-3,-24 0 4,24 0-4,0 1-1,0-1 5,0-24-5,0 25 5,0-25-2,0 24 0,0-23 0,0 23 0,0 1-1,0-25 6,0 24-4,0-23 15,0 0-11</inkml:trace>
    </iact:actionData>
  </iact:action>
  <iact:action type="add" startTime="60367">
    <iact:property name="dataType"/>
    <iact:actionData xml:id="d8">
      <inkml:trace xmlns:inkml="http://www.w3.org/2003/InkML" xml:id="stk8" contextRef="#ctx0" brushRef="#br0">8402 8333 0,'0'0'0,"47"23"5,-47 1 6,48 0-3,-1-1 0,-47 1-2,23 23 0,25-23 4,-1 23-3,0 24 0,-23-1 0,23 1 2,0-47-2,24 47 0,-24-1 4,0-22-4,0 22-2,-23-22 10,0-25-7,-1-23 8,-23 24-9,24-24 6,-24 24-7,23-24 6,-23 23 13</inkml:trace>
    </iact:actionData>
  </iact:action>
  <iact:action type="add" startTime="61460">
    <iact:property name="dataType"/>
    <iact:actionData xml:id="d9">
      <inkml:trace xmlns:inkml="http://www.w3.org/2003/InkML" xml:id="stk9" contextRef="#ctx0" brushRef="#br0">9039 8545 0,'0'0'0,"-23"47"6,-24-23 1,23 23 0,24-23 9,-71 23-12,48 0 2,-1 0 4,-23 1-4,0-25 0,-1 24 1,1 24 5,24-24-9,-25-23 11,-22 47-9,46-24 5,-23 0-5,0 24 7,47-47-9,-48 23 5,25-23-2,-1-1 1,24 1 4,0-1-5,-23 1 4,-1-24 11,0 24-8</inkml:trace>
    </iact:actionData>
  </iact:action>
  <iact:action type="add" startTime="70869">
    <iact:property name="dataType"/>
    <iact:actionData xml:id="d10">
      <inkml:trace xmlns:inkml="http://www.w3.org/2003/InkML" xml:id="stk10" contextRef="#ctx0" brushRef="#br0">7033 12086 0,'-23'0'234,"-1"0"-215,1 0 2,-1 0-11,0 0 49,1 0 1,-1 0-33,1 0-18,-1 0 12,0 0-7,1 0 2,23-24-4,-24 24-4,1 0 0,23-23-3,-24 23 13,0 0-6,1 0-2,-1 0 4,1-24-7,-1 24 3,0 0-5,1-23 4,-1 23 0,0 0-1,1 0-1,-1-24 3,1 24-4,-1 0 3,0 0 6,1 0-10,-1 0 10,1 0-5,-1 0-3,0-24 8,1 24-9,-1 0 11,1 0-11,-1 0 5,0 0 1,1 0-3,-1-23 8,-23 23-12,23 0 12,1 0-11,-1 0 12,1 0-9,-1 0-3,0 0-1,1 0 3,-1 0 6,1 0-5,-1 0-1,0 0 9,1 23-11,-1-23 9,1 0-3,-1 0-6,0 24 8,1-24-2,-1 24 4,1-24-12,-1 0 4,-23 0 6,23 0-7,24 23 1,-23-23 1,-1 0-3,0 0 1,1 24 4,-1-24-6,1 0 7,-1 0-8,0 23 6,1-23 2,-1 0-3,1 0 17,-1 0-20,0 0 0,24 24 15,-23-24-16,-1 0 10,24 24-10,-47-24 14,23 0-6,1 23 11,-1-23-19,24 24 11,-23-24-2,-1 0-5,0 0 22,24 23 13,-23-23-43,-1 0 15,24 24 8,-23 0-14,-1-24-5,0 47 11,1-47-7,23 47-4,-24-47 4,1 47-1,23 1 9,-24-25-6,0 1-9,24-1 8,-23 25-2,23-25 7,0 1-10,0-1 7,-24 25-7,24-1 12,0-24-7,0 1-8,0 0 12,0-1-12,0 1 6,0 23-1,0 0 9,0-23-9,0-1 3,0 1-5,0 0 4,0-1-2,0 1 0,0 0 17,0-1-21,0 1 3,0-1 12,0 25-14,0-25 5,0 1-2,24 23 2,-24-23 1,23 23-4,-23-24 4,24 1-5,0 0 5,-24-1-5,23 1 3,1-24 246,-1 0-247,25-24 7,-25 24-2,1 0-9,23 0 7,0-23 4,-23 23-7,23 0 13,-23 0-17,-1 0 16,1 0-15,-1 0 4,1 0 8,0 0-9,23 0 8,-24 0-3,1 0 3,23 0-11,-23 0 15,-1 0-10,1 0-6,-24 23 5,47-23 2,-23 0 3,23 0-3,-23 0 4,-1 0-6,1 0-1,-1 0 3,1 24-4,0-24 3,-1 0-1,24 0 2,-23 0 5,0 0-10,-1 0 8,1 0-3,-1 0 14,1 0-17,0 0 6,23 0 2,0 0-7,-23 0 0,-1 0-1,1 0 1,23 0 3,-23 0-7,-1 0 4,1 0 7,-1 0-2,1 0 2,0 0 1,-1 0-13,1 0 14,-1 0-10,1 0 9,0 0-7,-1 0 0,1 0 15,-1 0-14,1 0 25,0 0-31,-1 0 15,1 0-12,0 0-2,-1 0 6,1 0-8,-1 0 5,1 0 6,0 0 1,-1 0 3,1 0 2,-1 0-17,25 0 13,-25 0-6,1 0 7,-1 0-11,1 0 4,0 0-5,-1 0 2,1 0 14,-1 0-3,1 0 4,0 0-5,-1 0-5,-23-24 6,24 24 11,-24-23-21,23 23 2,1 0 59,0-24-61,-1 24 0,-23-24 8,24 24 0,-24-23-9,23 23 6,-23-24 19,0 1-24,24 23 0,0 0-4,-24-24 9,23 0-6,-23 1 4,0-1-1,0 1 5,24 23-6,-24-24 6,0 0 1,23 1 6,-23-1-17,0 1 3,0-25 8,0 25-9,0-1 1,0-23 0,0 23 10,0 1-10,0-1 8,0 0-12,0 1 5,0-1 13,0 1-9,0-1-1,0 0-4,0 1 0,0-1 0,0 1-1,0-1 2,0 0-3,0 1 4,0-1-4,-23 1 4,23-1-4,0 0 6,0 1 3,0-1 2,-24 24-11,24-23 38,0-1-12,-23 24-23,-1-24 26,24 1-31,0-1 17,-24 1 1,24-1-8,-23 24-7,23-24 14,-24 24-11,1-23-5,-1 23 3,24-24 7,-24 24-7,1-24 0,23 1 0,-24 23 0,1 0-2,-1 0 3,24-24-2,-24 24 1,1 0 0,23-23 2,-24 23-5,1 0 12,-1 0-6,0 0 2,1 0 0,-1 0-5,1 0 48,-1 0-21</inkml:trace>
    </iact:actionData>
  </iact:action>
  <iact:action type="add" startTime="77734">
    <iact:property name="dataType"/>
    <iact:actionData xml:id="d11">
      <inkml:trace xmlns:inkml="http://www.w3.org/2003/InkML" xml:id="stk11" contextRef="#ctx0" brushRef="#br0">10314 13786 0,'-24'0'197,"1"0"-192,-1 0 16,0 0-10,1 0-4,-1 0 5,1 0 1,-1 0 3,0 0-11,1 0 5,-1 0-8,1 0 8,-1 0 4,0 0-6,1 0-1,-24 0 11,23 0-13,0 0 20,1 0-12,-1 0 18,1 0-6,-1 0 20,0 0-26,1 0 0,-1 0 12,1 0-21,-1 0 15,0 0-22,1 0 8,-1 0 2,1 0 5,-1 0-14,24-24 5,-24 24-2,1 0 5,-1 0 3,1 0 1,-1 0-11,0 0 8,1 0 6,-1 0 4,1 0-19,-1 0 7,24-24-6,-24 24 16,1 0-11,-1 0 17,1 0-20,-1 0-2,0 0 20,1-23-15,-1 23 10,1 0-11,-1 0-4,0 0 10,1 0-8,-1-24 9,1 24-4,-1 0-9,0-23 13,1 23-8,-1 0 9,1 0-11,-1 0 1,0-24 1,1 24 0,-1 0 9,1 0-8,-1 0-2,0 0 3,1 0-5,-1 0 0,1-24 3,-1 24 0,0 0 0,1 0-1,-1 0 1,-23 0 11,23 0-12,1 0 23,-1 0 299,1 0-321,-1 0 7,0 0-7,-23 0 2,-24 0-2,24 0-1,-24 0 3,1 0-7,22 0 5,1 0-1,-24 0 1,24 0 3,-24 0-6,24 0 3,24-23 3,-48 23-7,24 0 7,23 0-2,-23-24-6,0 24 5,23-23 2,-23 23-5,23 0 5,1 0-5,-25 0 4,25 0-2,-1 0 3,1 0-5,-25 0 3,25 0 2,-1 0-5,1 0 3,-1 0 5,-23 0-3,23 0 1,1 0 3,-25 0-8,25 0 371,-1 0-362,-23 0 15,23 0-25,1 0 1,-24 23 2,-1-23 0,25 0 0,-48 24-1,24-24 2,23 0-2,-23 0-3,23 0 7,1 0-2,-25 0-5,1 0 12,24 0-9,-25 0 0,25 0 1,-1 0 1,-23 0-2,23 0 4,-23 0-5,-24 0 3,48 0-5,-24 0 5,23 0 14,0 0 244,1 0-258,23 23-1,-47-23 4,-1 0-6,25 0 3,-24 0-2,23 0 0,-47 0 0,0 0-1,48 0 5,-24 0-4,-1 0 1,25 0-1,-24 0-2,23 0 7,-23 0-9,23 0 6,1 0 1,-1 24-5,0-24 2,1 0 2,-1 0-2,1 0 9,23 24-4,-24-24-10,0 23 11,1-23 2,-1 0-9,1 0 2,-1 24 6,0-24-5,24 23 4,-23-23-5,-1 0 4,1 0-7,23 24 5,-24-24 6,24 24-11,-24-24 3,1 23 20,23 1-13,-24 0-2,1-24-8,23 23 0,0 1 16,-24-24-16,24 23 5,0 1-5,-24 0 3,1-1 32,23 1-21,0-1 45,0 1-46,0 0-15,0 23 12,0-24-6,0 1 12,0 0-20,0 23 15,0-24-9,0 1 2,0 0-2,0-1 1,0 1-2,0 23 13,0-23 8,0-1-24,0 1 3,0-1 9,23 25-6,1-48 6,0 23-5,-24 25-1,23-48-5,1 0 8,-24 23-10,0 1 6,23-24 224,25 0-224,-1 0 1,0 0-2,47 0 3,-46 0-3,46 0-3,0 0 8,-23 0-6,47 0 5,-47 0-7,23 0 7,1 0-9,-24 0 6,-24 23 3,47 1-4,-47-24 1,48 24 0,-48-24 1,0 23-3,48-23 4,-48 24-5,24-24 6,-1 23-6,1-23 7,-23 24-10,46-24 4,-23 24 2,-24-24 0,0 23 0,24-23-1,-47 0 6,23 0-10,24 0 10,-48 0-11,24 0 10,1 0-6,-25 0 7,1 0 0,-1 0-11,1 0 15,0 0 220,-1 0-221,1 0-3,-1 0-11,25 0 5,-25 0 4,24 0-6,1 0 5,-25 0-3,24 0 2,1 0-2,22 0 2,-22 0-2,-1 24 2,0-24-3,-23 0-1,23 23 6,-24-23-1,1 0-8,0 0 6,-1 0 3,1 0-7,-1 0 8,1 0-4,0 0 1,-1 0 1,24 0 2,-23 0 3,0 0-11,23 0 14,-24 0-10,25 0 4,-25 0-4,1 0 2,-1 0-5,1 0 14,0 0-14,-1 0 2,1 0 8,-1 0-5,1 0 4,23 0-7,-23 0 12,-1 0-15,1 0 8,0 0-6,-1 0 4,1 0 5,-1 0-12,1 0 13,0 0-8,23 0-1,-24 0 4,1 0-6,0 0 3,23 0 0,-24 0 1,1 0 1,0 0-5,-1 0 1,1 0 4,23 0-2,-23 0 0,-1 0 3,24 0-9,-23 0 7,0 0-3,-1 0 1,1 0 5,-1 0-6,25-23 7,-25 23 1,-23-24-10,47 24 7,-23 0-8,23 0 13,-23 0-10,-24-23 3,47 23-3,-23-24 3,-1 24 0,1 0-4,-24-24 3,23 24 6,25 0-8,-25 0 5,1-23 4,-1-1-13,1 1 8,0 23-4,-1 0 2,1 0-2,-24-24 1,47 24 5,-23-24 4,-1 24-13,1-23 12,-1-1 1,1 1-9,0 23 5,-1 0 3,1-24-8,-24 0-2,23 24 5,1-23 0,0 23 5,23-48-9,-24 48-1,-23-23 3,24 23 3,0 0-4,-1-24 8,1 1-1,-1 23 20,1 0-17,0-24-8,-1 0 16,1 24-6,-24-23-13,23 23 8,1-24 18,0 24-4,-24-23-21,0-1 52,0 0-17,0 1-9,0-1-28,0 1 15,0-1-7,0 0-8,0 1 18,0-1 6,0 1 2,0-1-3,0 0-16,0 1 27,-24-1-16,24 1-3,-24 23-17,24-24 36,-23 24-29,-1 0 3,24-24 0,-23 24 7,-1 0-12,0-23 6,1 23 0,23-24-3,-24 24-7,24-23 13,-23 23-6,-1 0 5,0-24 5,1 24-9,-1 0 4,24-24-9,-23 24 32,-1 0 61</inkml:trace>
    </iact:actionData>
  </iact:action>
  <iact:action type="add" startTime="85538">
    <iact:property name="dataType"/>
    <iact:actionData xml:id="d12">
      <inkml:trace xmlns:inkml="http://www.w3.org/2003/InkML" xml:id="stk12" contextRef="#ctx0" brushRef="#br0">10503 12157 0,'-24'0'182,"0"0"-176,1-24 14,-1 24-13,1-23 11,-25 23-12,1 0 21,24-24-16,-1 24 4,0-24-7,1 24 15,-1-23-8,1 23-4,-1 0 2,0 0-3,1 0 10,-1-24-9,1 24-4,23-23 1,-24 23-3,0 0 5,-23 0 6,24 0-10,23-24 3,-24 24-4,-23 0 3,23-24 14,1 24-21,-1 0 15,0-23-9,1 23 10,-1 0-10,1 0 2,-1 0 5,0 0-5,24-24-2,-23 24 5,-1 0-7,1 0 2,23-23-2,-24 23 6,0 0-3,1 0 7,-24 0-8,23-24 6,-23 24-1,23 0 4,-23-24-13,0 24 14,23-23-11,-23 23 13,0 0-7,23 0-1,1 0 1,-25 0-1,25 0 1,-1 0-5,1 0 2,-1 0-2,0 0 1,-23 0 10,24 0-10,-1 0 5,-23 0-4,23 0 9,-23 0-15,0 0 14,23 0-11,1 23 13,-1-23-14,24 24 4,-24-24 0,1 0-5,-1 0 9,1 0-7,-1 24-2,24-1 7,-24-23 0,-23 0-7,47 24 1,-47-1 5,23-23-2,24 24-2,-23-24 1,23 24 5,-47-1-5,23-23 3,24 24-8,-47-24 14,23 23-2,1 1 0,-1-24-8,24 24-2,-47-24 7,23 23-3,24 1 1,-23-24-3,-1 0 3,24 23-3,0 1-1,-24-24 4,1 24-3,-1-24 19,24 23-11,0 1 1,0 0 4,-23-1-3,23 1-13,0 23 13,0 0 2,0-23-10,0 23 4,0-23-3,0-1 6,0 24-5,0-23 3,0 0 0,0-1 5,0 1-8,0-1-4,0 1 11,0 0-1,0-1 0,0 1-9,0-1-3,0 1 11,23 0-6,1-1 6,-1 24 0,-23-23 8,0 0-11,24-1-6,0 1 7,-24 0 1,23-24-2,-23 47-4,24-47-3,-1 23 5,-23 1-6,0 0 5,24-1 1,0 1 4,-24-1-5,23-23-3,1 24 1,-24 0 1,23-1-1,1 1 11,0-1-13,-1 1 13,1 0-12,-1-1 3,25-23 9,-25 47-12,1-47-1,23 24 6,-23 0-7,23-24 7,-24 23-3,1 1-1,47-1 1,-24-23 0,0 24 0,-23-24-1,-1 24-2,1-24 7,23 0-6,-23 23-1,-1-23 5,25 24 0,-25-24-7,1 0 7,23 23-2,-23-23 0,-1 0-1,24 0 2,-23 0 0,23 0-6,-23 0 5,-1 0-1,25 0 1,-1 0 14,0 0-18,0 0 9,-23 0-6,-1 0 2,25 0-3,-25 0 12,24 0-8,1 0 7,-1 0-7,0 0 0,0 0 2,-23-23-3,-1 23-2,25 0 3,-1 0 5,-24-24-5,1 24-4,0 0 4,-1 0-4,1 0 6,-1 0-4,25 0 10,-1-23-5,-24 23 13,1 0-20,0 0 0,-24-24 2,23 24 0,1 0 2,-24-24 0,23 24-5,1 0 3,0 0 5,-1 0-5,1-23-1,-1 23 11,1-24-8,23 1 1,-23 23-3,-1 0 8,1-24-9,0 24 2,-24-24-4,23 24 4,1 0-1,-24-23 3,23-1-7,1 1 9,0 23-11,-24-24 13,23 0 0,1 24-11,-24-23 3,23-1 1,1 1 0,0-1 7,-24 0-10,0 1 3,23-1-1,-23 1 1,24 23 5,-24-48-8,23 1 8,-23 0 14,0 23-16,0-23-1,0 23 3,0 1-2,0-1-6,0 1 17,0-1-17,0 0 9,0 1-9,0-1 14,0 1-11,0-1-4,0 0 7,0-23-4,0 24 6,0-25-2,-23 25 3,23-1-9,0 1 5,-24-1-2,24 0-3,-23 1 7,23-24 3,-24 23-8,0 24 2,24-47-3,0 23 3,-23 24-5,-1-47 4,1 23 0,23 1 7,-24-1-7,0 24 0,24-24-1,-23 1 3,-1 23-3,24-24 2,-23 24-1,23-23 0,-24-1-1,0 24-2,1-24 10,-1 24-4,1-23-3,-1-1-1,0 24 1,1 0 0,-1-23-1,-23-1 2,23 24-2,1-24-2,-1 24 5,1 0-6,-25 0 7,25-23-3,23-1 6,-24 24-4,1 0-3,-1 0-1</inkml:trace>
    </iact:actionData>
  </iact:action>
  <iact:action type="add" startTime="90003">
    <iact:property name="dataType"/>
    <iact:actionData xml:id="d13">
      <inkml:trace xmlns:inkml="http://www.w3.org/2003/InkML" xml:id="stk13" contextRef="#ctx0" brushRef="#br0">2195 15957 0,'47'-23'88,"1"-1"-77,-1 1 2,-24-1-7,1 24 3,23-24-4,0 1 16,-23 23-13,0 0 7,-1 0-6,1 0-2,-1 0 0,1 0 4,0 0 5,-1 0 3,1 0 7,-24 23 25,0 1-43,0 0 0,0-1 7,0 1-7,0-1 8,0 1-10,0 0 2,0-1 11,0 1-12,0-1 6,0 25-5,0-1 7,-24-24-8,1 25 10,23-25-7,-24 1 2,24 0-1,-24-1 13,1 1 0,23-1-3,47-23 130,0 0-131,24 0-17,-47 0 5,23 0-1,-24 0 2,25 0-2,-25 0 1,1 0 10,-1 0-13,1 0 11,-24 24-5,0 0 18,24-24-23,-1 23 10,-23 1-10,0-1 3,0 25 10,0-25-13,0 1 7,0-1-6,0 1 14,0 0-16,0-1 0,0 1 10,0-1-6,0 25 10,0-25-15,0 24 11,0-23-8,0 0 4,-23-1-7,23 1 4,0-1 11,-24 1-12,0-24 6,1 24 6,23-1-10,-47 1 6,23-24-9,0 0-1,-23 0 5,0 0-2,0 0-3,0 0 5,23 0-2,-23 0 0,23 0 1,-23 0-2,23 0 2,1 0-6,-24 0 4,23 0 4,-23-24 1,23 24-2,24-23-4,-23 23 2,-1 0 2,24-24-5,-47 0 6,47 1-4,-24 23-1,1 0 13,23-24-3,-24 24-11,0 0 16,24-23-6</inkml:trace>
    </iact:actionData>
  </iact:action>
  <iact:action type="add" startTime="92298">
    <iact:property name="dataType"/>
    <iact:actionData xml:id="d14">
      <inkml:trace xmlns:inkml="http://www.w3.org/2003/InkML" xml:id="stk14" contextRef="#ctx0" brushRef="#br0">1794 15533 0,'0'0'1,"47"0"9,-23 0-7,-1 0 4,25 0 2,-25 0-2,24 0 1,-23 0 2,23 0-5,24 0 5,-47 0-5,46 0 5,-46 0-1,23 0-6,24 0 11,-24 0-10,0 0 8,1 0-8,-25 0 3,1 0 2,-1 0-2,25 0 2,-25 0-5,1 0 4,23 0 2,-23 0 0,23 0 0,0 0 12,-23 0-18,-1 0 17,1 0-10,-1 0 4,1 0 20,0 0 7</inkml:trace>
    </iact:actionData>
  </iact:action>
  <iact:action type="add" startTime="93352">
    <iact:property name="dataType"/>
    <iact:actionData xml:id="d15">
      <inkml:trace xmlns:inkml="http://www.w3.org/2003/InkML" xml:id="stk15" contextRef="#ctx0" brushRef="#br0">2596 14163 0,'0'0'0,"0"71"7,-23-24 0,23-23 2,-24 23-3,24 0 4,0-23-5,0 23 7,-23-23-8,23 23 8,0 0-9,-24-23 11,24 23-10,0 0 4,-24-23 0,24 23-4,0-23 4,0-1 0,0 25 0,-23-25 2,23 1-1,0 23-5,-24-23 4,24-1 1,0 24 3,0-23-10,0 0 7,0-1 0,0 1 6,0-1-10,0 1 29,0 0-2</inkml:trace>
    </iact:actionData>
  </iact:action>
  <iact:action type="add" startTime="96412">
    <iact:property name="dataType"/>
    <iact:actionData xml:id="d16">
      <inkml:trace xmlns:inkml="http://www.w3.org/2003/InkML" xml:id="stk16" contextRef="#ctx0" brushRef="#br0">7293 16642 0,'0'47'179,"0"0"-164,24 24-2,-1-47-8,1 47 5,-24-24-5,23-24 4,-23 25-2,24-1 0,-24-23 2,0-1-5,24 1 5,-24-1 16,0 1-13,23-24-4,-23 24 2,24-24 57,-1 0-54,1 0-11,0 0 17,-1 0-7,24 0-11,-23 0 6,0 0 4,23-24-7,0-23 8,24 0-6,-48 23 3,25-23-2,-1-24-3,24 0 7,-1-23-1,1 23-5,0-47 6,47 23-5,-24-23 0,-23 48 3,47-25-5,-47 24 8,0 24-6,-48-24 4,25 48-5,-1-1 1,0-23 4,-47 23 2,24 1-8,-1 23 3,1 0-2,-24-24 10,23 24 11,-23-24-13,24 24 16</inkml:trace>
    </iact:actionData>
  </iact:action>
  <iact:action type="add" startTime="104173">
    <iact:property name="dataType"/>
    <iact:actionData xml:id="d17">
      <inkml:trace xmlns:inkml="http://www.w3.org/2003/InkML" xml:id="stk17" contextRef="#ctx0" brushRef="#br0">17795 6090 0,'-23'0'40,"-1"0"-27,0 0 0,1 0-1,-1 0-7,1 0 6,-25 0-6,25 0 5,-1 24-1,-23-24-2,0 23 6,23-23-6,1 24 2,-1 0-3,0-24 5,1 23 4,-1 1-7,24-1 0,-23-23-1,-1 24 6,0 0-5,1-1 12,23 1-17,-47-1 10,47 1-1,-24 0-4,0-24 1,24 23-2,-23 1 1,-1-1 1,1-23-6,23 24 9,-24 0-6,0-24-1,24 23 5,-23 1 0,-1-1-7,1-23 5,23 24 0,-24 0 1,0-24-1,1 47-2,23-23 5,-24-24-7,1 47 3,-1-24 4,0 25-1,-23-25-5,24 1 5,-1 23-4,0-23-1,1 23 6,-25 0-7,25 24 4,-24-48 2,23 25 0,0-1-4,1 0 3,-1-23-3,1-1-1,23 1 5,-48-1 335,25 1-334,23 0-7,-24-24 5,1 47-3,-25-23 1,48-1 6,-23 1-10,-24-1 5,47 1 1,-24-24 2,0 47-6,1-23 4,-24-1 6,23 25-10,0-48 5,24 23-2,-23 1-1,-1-1 3,1 1-4,-1-24 4,0 47-5,1-23 6,-1-24-7,1 23 8,-1 25-11,0-25 15,1 1-9,-1-1 1,1 1 12,23 0 11,-24-1 249,0 1-265,1 23-6,-1-23 5,-23 47-12,0-1 7,23 25-2,-23-24-2,0 23 4,0 24 0,23-47 1,0 23-4,-23-23 3,47-24-3,-23 24-1,-1 0 7,-23 0-8,23-24 6,1 24-5,-25 0 7,25-24-5,-1 0-3,1 24 7,23-24-6,0-23 25,-24-1 212,0 1-235,24-1 2,-23 48-2,-1 0 1,24 24-3,-23-48 7,-1 94-6,0-93 4,1 46-8,23 0 11,0-23-10,0 0 10,0-24-8,0 24-1,0-47 4,0 47 3,0-24-3,0-24-3,0 25 7,0-25-6,0 1 4,0-1-8,0 1 15,0 0 0,0-1-5,0 1 23,0-1-28,0 25 6,0-25-1,0 1-2,0 23 1,0-23 2,0-1-6,0 1 11,0-1-5,23 1-3,1 0 3,-24-1-2,24-23-1,23 24 3,-24-1-6,-23 1 1,24-24-3,0 0 6,-1 0-2,1 24 2,-1-24 0,1 23 3,0-23 0,-1 0-7,1 0 8,-1 0 1,1 24 2,23-24-12,-23 0 8,23 0-2,-47 24-2,24-24-8,23 0 5,0 0 9,0 0 1,-23 23-8,-1-23-5,1 0 8,0 0-5,23 0 6,-24 24-6,1-24 8,0 0-4,-1 0 3,1 0-8,-1 0 2,1 0 0,0 0 0,-1 0 11,24 0-14,-23 0 0,0 0 6,-1 0-1,24 0-4,1 0 1,-25 0 1,24 0-3,-23 0 6,0 0-4,23 0 2,0 0 7,-23 0-12,23 0 11,-24 0 0,1 0 1,0 0-5,-1 0-3,1-24-5,-1 24 6,1 0 0,0-23 1,-1 23-4,1 0 4,-1-24-5,1 24 0,0 0 5,-1 0-2,25 0 0,-25-24 6,1 24-7,-1 0 3,25-23-4,-25 23 3,1 0-2,23-24 2,0 24 3,-23 0-1,23-24 2,-23 24-6,-24-23 3,23 23-3,24-24 2,-23 24 8,0-23-11,-24-1-1,23 0 5,24 24 1,-23-47-5,0 24 3,-1-1-4,1 24 3,-1-24 0,1 1-3,0-1 3,23 1 2,-24-1 1,1 0-7,0 24 10,-1-23-7,1-1 1,-24 1 5,47 23-9,-47-24 2,24 24 1,-24-24 4,23 1-3,1 23-2,-24-24 3,23 24-2,1-23 2,0 23-3,-24-24 5,23 0 4,1 1-9,-1 23 6,1-24-2,-24 1-4,24 23 2,-1-24 9,-23 0-8,24 1-3,-1 23 8,1-24-2,-24 0-7,24 24 7,-24-23-10,23-1 5,1 24 0,-24-23 1,23-1 8,1 0-6,0 24-3,-24-23-1,23-1 14,1 24-15,-24-23 3,23 23 0,1-24-3,-24 0 3,24 24 3,-1 0 5,-23-23-12,24-1 3,-1 1 23,1-1-21,0 0 1,-24 1 4,23 23-8,1-24 5,-24 1 5,0-1-9,23 0 2,1 1 3,-24-24-2,24 23 3,-24-23-6,0 23 2,0 1-3,0-1 2,23 0 0,-23-23 2,0 0-5,24 0 14,-24 23-9,0-23-8,0 0 6,0 23 2,0-23-2,0 23 0,0-23-1,0 0 1,0 23 0,0-23 0,0 23-1,0-23 3,0 0-4,0 23-1,0-23 5,0 24-1,-24-1-5,24 0 6,0-23-2,0 23-1,-23 1 0,23-1 1,-24 1 1,0-25-2,24 25-2,0-1 6,0 1-1,-23 23-8,23-48 6,0 25 0,-24-1 1,24 1 5,-23-1-3,23 0 4,0 1-2,-24 23-3,24-24 20,0 1-22,0-1-3,0 0 10,0 1-7,-24-1 0,24-23 2,0 23-1,0 1-2,0-1-3,0-23 17,0 23-16,0 1 6,0-1-9,0 1 13,-23-25-11,23 25 0,0-1 4,0 0 2,-24-46-1,24 46 0,0 0-7,-23-23 6,23 24 5,0-1-10,0 0 251,0 1-242,-24-1-9,24 1 9,0-48-6,-24-24 4,24 48-7,-23-47 9,-1-48-6,1 71 5,-1-70-9,0 46 5,1 1 2,23 23-2,-24 0 1,24 0 2,0 48-4,0-1 1,0-23 6,0 23-11,0 1 11,0-1-8,0 0 6,-23-23-7,23 24 4,-24-1-3,24 0 6,0 1-6,-24-1 2,24 1 2,-23-1-2,23 0 5,0-23-7,-24 0 8,24 23-5,-23 1 1,23-24-2,-24 23 4,24 0-7,0-23 7,-24 47 2,24-23-2,0-1-8,0 0 5,-23 24 5,23-23 7,-24-1-6,1 24 35,-1 0-37,0 0 23,1 0-31,-1 0 3,1 0 20,-1 0-15,24 24-4,-24-24 7,1 23 0</inkml:trace>
    </iact:actionData>
  </iact:action>
  <iact:action type="add" startTime="111546">
    <iact:property name="dataType"/>
    <iact:actionData xml:id="d18">
      <inkml:trace xmlns:inkml="http://www.w3.org/2003/InkML" xml:id="stk18" contextRef="#ctx0" brushRef="#br0">19400 9678 0,'-47'24'168,"23"-24"-160,1 47 0,-1 0 0,0-23 0,-23-1-1,24 1 5,-1 23-5,0-23 0,1 23-3,-1-23 9,24-1-7,-47 1 4,23 0-4,1-1-2,23 24 6,-24-23-4,1 0 1,-1-1 1,0 24 3,24-23-6,-23-24 5,-1 24-5,1-1 6,23 1 5,-24-24-12,0 23 4,24 1 1,-23 0 5,23-1-5,-24-23-1,1 47 7,23-23-8,-24-24 11,24 24-13,-24-1 2,24 1 1,-23-1 12,23 1-14,-24-24-1,1 24 5,23-1-5,-24-23 3,24 24-1,-24-24 5,24 24-8,-23-1 4,-1-23-1,1 24 0,-1-1 14,0 1-15,1-24 6,-1 0 246,1 0-246,23 24-5,-24-1 2,0-23-3,-23 0 3,24 0 2,-1 24-7,-23-1 6,23-23-2,1 24-1,-1-24-1,0 24 1,1-24 1,-1 0 13,1 23-16,23 1 6,-24-24-7,-23 0 4,23 23 4,1 1-1,-1-24-4,0 0 1,24 24-2,-23-24 0,-1 0 3,1 23 6,23 1 0,-24-1-10,0-23 8,1 24-8,-1-24 4,24 24-2,-23-24 12,-1 23-14,0 1 17,1-1 1,-1-23-12,1 24 8,-1-24-3,24 24-7,-24-24 16,1 0-20,-1 23 6,24 1 0,0-1-2,-23-23-2,-1 0 12,24 24-12,0 0 2,-24-24-5,1 23 11,23 1-7,-24 0 4,24-1 10,0 1-14,-23-1-1,23 1-2,-24 0 6,24 23 1,0-24-4,0 1 12,0 0-15,0 23 8,0-24-3,0 25 13,0-25-7,0 1 1,0-1-6,0 1 10,0 0-16,24-1 9,-24 1 0,0-1 4,23 1-14,1-24 5,-24 24-1,23-1-1,1-23 2,-24 24 2,47-1-5,-47 1 2,24-24-1,-1 24 1,-23-1 0,24-23 0,0 24 0,-1 0-4,1-1 8,23-23-6,0 47-1,-23-47 3,23 48 0,24-25-1,-48 1 1,25 23 3,-1-47-6,24 24 2,-48-1 1,24 1 4,48-1-6,-24 25 3,-1-25-3,25 1-1,46-1 6,-46 1-7,23 0 8,23 23-8,-23-47 6,-47 23-4,0 1 4,-24 0-2,0-24-1,-23 23-2,23-23 7,-23 0-8,-1 0 250,1 0-244,0 0-2,-1 24 0,1-24-1,-1 23 2,1 1-3,0-24 3,-1 0-2,-23 24 3,24-24-5,-1 23 0,-23 1 5,24-24-5,0 0 4,-24 24 1,23-24-5,-23 23 5,47-23-1,-23 0-3,-24 24 0,24-24 3,-1 23 2,1 1-1,-1-24 1,1 0-4,0 0 2,-1 24-2,1-24-2,-1 23 6,25-23-6,-25 24 13,1-24-14,-1 0 9,1 0-10,0 0 10,-1 0-8,1 0 10,-1 0-10,1 0 14,0 0-11,-1 0-1,1 0 17,-1 0-17,1 0 7,0 0-8,-1 0 2,24 0 10,-23 0-13,0-24 5,23 1-5,-24 23 3,25-24-1,-1 24 1,-24 0 0,25 0 0,-25-24 2,-23 1 0,24 23-7,-1-24 7,1 24-1,0 0-3,23 0 11,-47-23-9,23 23-2,1-24 4,0 24-4,-1 0-2,1-24 5,-24 1 3,23-1-7,25 24 3,-48-24 0,23 1-3,1 23 3,-1-24 2,1 24-2,0-23 0,-1-25 2,1 48-5,23-23 5,0-24-8,-23 23 13,23 0-11,0 1 3,0-1 3,-23 1 1,23-25-10,0 25 10,-23-1-3,-24 1-3,24-1 5,23-23-5,-24 23 1,1-23 2,0 0 4,23 23-6,-24 1 4,-23-25-5,24 25 3,0-25-1,23 25 2,-24-1-1,-23 1-1,0-1 3,24 0-5,0 24 0,-24-23 16,0-1-19,23 1 11,1 23 0,-24-24-6,23 0 2,-23 1-4,24-24 2,0 23 6,-1-47-6,1 24-4,-24 23 8,0 1-1,23-24-5,-23 23 6,24 0-6,-24-23-1,0 24 6,0-1-4,24-23 2,-24 23-1,0-23 6,0 23-11,0-23 6,0 0 0,0 0 4,0-1-6,0 25-1,0-24 5,0-1-2,0 25 6,0-1-6,0 1 7,0-1 10,0 0-21,0 1 22,0-24-17,0 23-5,-24 0 8,0-23-9,24 24 5,0-1 4,0 0-9,0 1 14,-23-1-11,-1 24 17,24-24-22,0 1 12,0-1-8,-23 1 0,-1-25 3,0 48-1,24-47 4,-23 24-4,23-1-1,-24 0 4,24 1-1,-23 23-3,23-24 30,-24 1-25,-23 23-4,23-24-1,-47 24 5,24-24 0,0 24-5,0-23-4,0 23 10,-1-24-2,-22 24-8,22-23 5,-22-1 0,46 0 1,-23 1 3,-24 23-2,47 0 9,1 0-8,-1 0 304,24-47-307,-47 23 5,0 0-1,0 1-9,23-1 10,0 1-10,-23-1 6,0-23 0,23 47-1,-23-24 2,24 0-2,-25 1 2,25 23-1,-1-24 2,1 1-6,-25 23 7,48-24-5,-23 24 5,-1 0-6,1 0 7,-25-24-3,25 24 8,-1 0-8,1-23-2,-1 23 2,0-24-3,1 24 6,-1 0-2,1 0-2,-1 0 8,0-23-7,1 23-5,-1-24 7,1 24-3,-1 0-1,0 0 2,1-24-2,-1 24 2,-23 0-4,0 0 8,23 0-4,1 0 8,-1 0-10,0 0 1,1 0-2,-24 0 1,-1 0 8,1 0 3,24 0-13,-1 0 6,0 0-4,1 0 1,-1 0 7,1 0-10,-1 0 11,0 0-3,1 0 2,-1 0-5,1 0-2,-25 24 15,25-24-12,-1 0 4,-23 0 2,23 0 2,1 0-4,-1 0-7,24 24 10</inkml:trace>
    </iact:actionData>
  </iact:action>
  <iact:action type="add" startTime="118829">
    <iact:property name="dataType"/>
    <iact:actionData xml:id="d19">
      <inkml:trace xmlns:inkml="http://www.w3.org/2003/InkML" xml:id="stk19" contextRef="#ctx0" brushRef="#br0">15931 13786 0,'-24'0'9,"0"0"-4,1 0 3,-24 23 2,-1 1 6,25 0-7,-1-24 2,1 0-4,-1 23 1,24 1 1,-24-24 2,1 0-5,23 23-1,-24-23 11,1 24-6,23 0 5,-24-24 1,0 0 50</inkml:trace>
    </iact:actionData>
  </iact:action>
  <iact:action type="add" startTime="119768">
    <iact:property name="dataType"/>
    <iact:actionData xml:id="d20">
      <inkml:trace xmlns:inkml="http://www.w3.org/2003/InkML" xml:id="stk20" contextRef="#ctx0" brushRef="#br0">18173 14281 0,'0'24'5,"0"0"5,0-1-1,-24-23-3,1 0 2,-1 24 2,24-1-4,-24-23 0,-23 24 4,47 0 0,-47-1-4,0 1-1,23-1 12,1-23-9,23 24 5,-24-24 8,0 0 15,1 0-7</inkml:trace>
    </iact:actionData>
  </iact:action>
  <iact:action type="add" startTime="121007">
    <iact:property name="dataType"/>
    <iact:actionData xml:id="d21">
      <inkml:trace xmlns:inkml="http://www.w3.org/2003/InkML" xml:id="stk21" contextRef="#ctx0" brushRef="#br0">20155 14612 0,'0'0'1,"-23"0"14,-1 24-7,24-1-3,-24 1 12,1-1-6,-1-23-8,1 24 13,23 0-3,-24-24-9,24 23 4,-24 1 5,1-24-4,-1 23-2,1 1 19,-1 0-22,24-1 9,-24-23-8,1 24 12,-1-1 2,1-23 12</inkml:trace>
    </iact:actionData>
  </iact:action>
  <iact:action type="add" startTime="130552">
    <iact:property name="dataType"/>
    <iact:actionData xml:id="d22">
      <inkml:trace xmlns:inkml="http://www.w3.org/2003/InkML" xml:id="stk22" contextRef="#ctx0" brushRef="#br0">17418 16028 0,'23'24'130,"1"-1"-122,23 25 0,24-1-2,-24 0 3,0 0 1,0 1 0,1 22-8,-1-22 11,24-1-8,-48-24 0,24 25 7,-23-1-8,0-24 6,23 1-5,-47 0 6,23-1-3,1 1 0,0-1-2,-1 1 1,1 0-1,-1-1 7,1 1-7,0 23 6,-1-47-7,1 24-2,-1 23 7,1-47-2,0 23-3,-24 1 5,23-24 4,-23 24-4,24-24-4,-24 23 15,0 1 19,23-24-3</inkml:trace>
    </iact:actionData>
  </iact:action>
  <iact:action type="add" startTime="131776">
    <iact:property name="dataType"/>
    <iact:actionData xml:id="d23">
      <inkml:trace xmlns:inkml="http://www.w3.org/2003/InkML" xml:id="stk23" contextRef="#ctx0" brushRef="#br0">18645 15792 0,'-24'24'95,"24"-1"-91,-23 1 7,-1 0-1,0-1-9,24 1 7,-23 23 3,-1-47-7,1 24 7,23 23-6,-48-24 7,25-23-5,23 48 2,-24-48-3,1 23-2,-1 1 7,0 23-6,1-47 6,-24 47-7,23-23 7,0 0-6,-23-1 3,47 1 1,-47-1 0,23-23-2,24 48 3,-23-25-4,-1-23-2,1 24 4,-1 23 6,0-23-12,1-24 6,23 23 2,-24 1-3,1-1 1,-1 1-3,0 0 6,1-24-7,23 23 8,-24-23-8,24 24 4,-23-1 3,-1-23-7,0 24 4,24 0 0,-23-1 4,-1-23-8,24 24 7,-23-1-8,-1-23 6,24 24 1,-24-24-1,24 24-6,-23-1 9,-1-23-6,24 24 14,-23-24-2,23 23-13,-24-23 11,24 24 36</inkml:trace>
    </iact:actionData>
  </iact:action>
  <iact:action type="add" startTime="142513">
    <iact:property name="dataType"/>
    <iact:actionData xml:id="d24">
      <inkml:trace xmlns:inkml="http://www.w3.org/2003/InkML" xml:id="stk24" contextRef="#ctx0" brushRef="#br0">27566 4320 0,'-24'0'227,"1"0"-216,-25 0-2,25 0-2,-24 0 3,23 0-5,-23 0 3,0 0-1,23 0 1,-23 0 2,23 0-2,1 0 0,-25 0-4,25 0 13,-1 0-7,1 0-3,-1 0-2,0 0 3,1 0 10,-25 0-8,25 0 3,-24 0-5,23 0-3,0 0 5,1 0-2,-24 0-2,-1 0 3,48 23 1,-47-23-4,0 0-1,23 0 2,1 0 1,-1 0 2,-23 24-4,23-24 4,1 0-3,-1 24-1,-23-1 4,23 1 3,1-24-2,-1 0-4,-23 0 3,47 23-6,-47-23 3,0 24 2,23-24-3,0 24 2,-23-24 1,0 23 0,0-23-5,47 24 4,-47-24 0,-1 23 4,25 1-1,-24-24-4,23 0 9,0 24-5,24-1-3,-23-23-4,-1 0 4,1 24 2,-1-1-2,24 1-1,-47-24 4,47 24-6,-24-24 5,24 23-5,-23 1 1,-25-1 4,48 1-6,-23 0 8,-24-1-8,47 1 7,-24-1-3,0 1-3,1 23 5,-1 0 0,1 1-5,-1-25 0,0 25 3,1-1 0,-24 0 2,23 24 1,0 0-7,1-24 1,23-24 6,0 48-4,-24 0 1,1-47 0,-1 46 1,0 1-3,24 0-1,-23-24 7,-1 24-9,24-24 12,0 1 3,0-25 287,0 1-303,0 23 5,0-23 0,0 23 1,0 24 0,0-48 0,0 24 3,0 1-7,0-1 3,0 24 1,0-24 0,0 0 2,0 24-2,0-24 0,0 24-1,0 23 1,0-46 0,0 22 0,0 1-1,0 24 4,0-48-5,0 24-2,0-48 4,0 72 5,0-48-8,0 0 2,0 24 0,0 0-1,0-24 5,0 24-7,0 23 7,0 1-3,0-48 1,0 47-3,0-23-1,24 0 5,-24 0 0,0 0-4,0-24 7,0-24 4,0 1 265,0 0-273,0 23 1,0 0-3,0 24-2,0 23 3,0 1 0,0-25 3,0 25-2,0-1-3,0 1-1,0 23 4,0-47 3,23 47-8,-23-24 7,24 71-9,0-118 9,-24 48-3,23-1-4,-23-23 4,24-24-1,-24 24 7,23-24-7,1-23-4,-24 23 8,0 0-7,24-47 266,-1 0-262,24 24 10,-23-24-10,0 24-1,-1-24 2,24 23-6,-23-23 7,0 0-2,-1 0-3,1 0 5,-1 24-2,1-24-2,0 23 4,-1-23-1,1 0-6,23 24 10,0-24-10,-23 0 4,23 0 4,-23 0-7,-1 24 9,24-24-10,-23 23 8,0-23-6,-1 0 7,1 24-9,-1-24 8,1 0-4,0 0-2,23 0 3,-24 0 8,25 0-9,-25 0 11,1 0-10,-1 0 0,1 0 5,0 0-3,-1 0 7,1 0-14,-1 0 10,1 0 2,0 0-12,-1 0 14,1 0-11,-1 0 2,1 0 11,0 0-13,23 0 7,-24 0 1,1 0-12,0 0 5,-1 0 1,24 0 0,1 0 2,-25 0-2,1-24-4,-1 24 7,1-23-6,23 23 3,-23 0 3,-1 0-4,25 0-2,-48-24 3,47 24 6,-47-24-13,47 24 7,0-23-1,1-1 12,-25 24-11,1-23-1,-1 23 1,25-24-3,22 0 10,-22 24 0,-25 0-4,1-23 0,-1 23-6,1-24 2,0 24 5,23 0-2,-47-23-4,0-1 5,47 24-4,-47-24 10,24 24-13,-1 0 265,1 0-249,-1 0 1,1-23-10,0-1 1,-1 24-7,1-23 5,-24-1-2,23 0-3,1 24 6,-24-47-6,24 24 7,-1-1 3,1-23-9,-24 23 8,23-23-2,1 23-2,-24 1 0,24-1 3,-24 0-4,0 1 5,0-1 9,23 1-8,-23-1 1,0 0-5,24 1-7,-24-1 7,23-23-3,-23 0 6,0 0-8,0 23 3,0-23-3,0 23 5,0-23-7,0 0 7,0 23-5,0-47 0,0 48 2,24-24 1,-24-1-3,0 25 6,0-25 10,0 25-11,0-1 222,0 1-225,0-1 0,0-23 0,0-24 0,0-47 0,0 47-1,0-47 0,0-47 5,0 47-6,0-47-1,0 47 3,0 0-1,0 23 5,0 24-9,0 1 6,0 46-3,0-47 6,0 48-5,0-48 2,0 23-2,0 1-3,0 0 6,0-24 1,0 48-6,0-25 0,0 25 5,0-1-2,0 1-3,0-1 3,0-23 231,0 0-231,-24-24 4,24 0-9,0-23 5,0-25-1,0 49 1,0-25 0,0 1 0,0-24 0,0 23-1,0 48 1,0-24 0,0 48 1,0-48-3,0 24 6,0 23-9,0-23 10,0 23-10,0 1 6,0-1-1,0 0 0,0 1-3,0-1 21,0 1-17,0-1 72,0 0-35,0 1-21,0-1-19,0 1 4,0-1-3,0-23 1,0 23-3,0 1 6,-23-1-4,23-23-1,-24 0 4,24 23 0,-23 0-4,-1-23 3,24 24-3,0-1-1,-24 0 2,24 1 3,-23-1-1,23 0-5,-24 1 20,24-1-14,-23 24 3,-1-23 2,24-1 11,0 0-21,-24 24 5,1 0 3,23-23-5,0-1 1,-24 24-3,1-23 10,-1-1-6,24 0 2,-24 1 4,24-1-5,-23 24-2,23-23 7,0-1-14,-24 24 6,24-24 4,-23 24-2,23-23-8,-24-1 10,0 1 8,1-1-11,23 0-2,-24 24 9,1-23-12,-1-1 4,0 1 13,1 23-16,23-24 5,-24 24-5,-23-24 1,47 1 1,-24-1 1,-23 24 0,47-23 2,-47-1-2,23 24-4,24-24 8,-23 24-6,-1 0 5</inkml:trace>
    </iact:actionData>
  </iact:action>
  <iact:action type="add" startTime="149734">
    <iact:property name="dataType"/>
    <iact:actionData xml:id="d25">
      <inkml:trace xmlns:inkml="http://www.w3.org/2003/InkML" xml:id="stk25" contextRef="#ctx0" brushRef="#br0">27802 10504 0,'-24'0'211,"-47"0"-207,24 24 3,24-24 6,-48 24-8,24-24 4,23 0-2,-23 0-2,23 0 5,-23 0-3,23 0 1,1 0-3,-1 0 11,1 0-8,-25 0 11,25 0-4,-1 0-10,1 0 6,-1 0-7,0 0 11,1 0 0,-1 0-12,1 0 4,-1 0 7,0 0 3,1 23-12,-1-23 4,0 0 5,1 0-5,-1 0 9,1 24-14,-1-24 7,0 0-2,1 0-6,-1 0 8,1 23-4,-25-23 3,1 0 1,24 0 9,-25 0-15,25 24 0,-24 0 11,23-24-8,0 0 11,24 23-13,-23-23 3,-1 0 6,1 0-8,-1 0-1,24 24 4,-47 0-4,23-24 4,1 23-5,-1-23 2,0 0 1,-23 0 1,0 24-3,23-24 6,1 0-9,-24 23 10,23 1-7,0-24 4,-23 24-7,0-1 13,23-23-10,1 0 3,-1 24-2,1-1 1,-1-23 12,0 24-17,24 0 4,-23-24 3,-1 23 1,1 24 4,-1-47-13,0 24 6,-23 0 7,24 23-6,-1-47-2,0 23 3,1 25-5,-24-25 4,23 1-1,0-24-1,-23 47 3,24 0 0,-1-47-5,-23 24 0,23 23 3,24-23 3,-23-24-6,-1 47 2,0-23 4,1 23 1,-1 0-3,24-23 3,-23 46-6,-1 1 3,0-24-3,1 24 5,-1 47-7,1-23 5,23-1-3,-48 24 2,25-23 0,23 70 0,0-71-3,0 48 4,0-24 1,0-24-7,0 1 10,0-48-8,0 71 3,0-71 0,0 24-3,0-24 5,23 0-2,1-47 16,0 24-18,-24 0 223,0 23-214,0-24-7,23 48 0,1-24 0,-1 24 1,-23-23-3,24-1 3,23 24-2,-23-1 4,-1-22-5,1 22 5,0-22-9,-1 22 14,1-46-10,-1 23 3,25 0-8,-25-23 8,-23 0-1,0 23 1,47-24-2,-23 1 0,-24 0 3,24-1-4,-1 1-2,1 23 7,-1-23-1,1-24-7,0 47 10,23-23-8,-24-1 0,1 1 5,0-1-5,-1 1 7,24 0 3,-47-1-11,24-23 8,23 24-1,-23-24-3,-1 23 7,25-23-12,-1 0 4,-24 0-2,25 0 3,-25 0 0,48 0 2,-24 0-1,-23 0-3,47 0-1,-24 0 6,-24 0-1,25 0-5,22 0 0,-46 0 4,23 0-2,-23-23 1,23 23-1,0-24 3,-23 24-4,23-23 2,-23 23-1,-1 0 5,48-24-9,-24 24 5,-23-24 2,47 1 1,0-1-6,-1 24 0,-46-23 3,47-1 2,-24 0-1,-23 24-3,23 0 3,-24-23-2,1-1 2,23 24-6,-23 0 14,23-23-10,0 23 1,0-24-1,1 0 0,46 1 1,-70-1 1,46 24-2,25-24 1,-24 24-1,-24-23 3,24-1-5,-1 1 4,1-1-2,-47 0 1,47 1-1,-24-1 1,47-23 0,-23 23 2,23-23-5,-23 24 5,24-25-1,93-22-5,-93 46 8,23-47-6,23 24-1,1 0 3,-48 0-1,1 23 4,70-71 0,-47 72-5,24-24-2,23-24 4,-24 24 3,25 23-4,-25-23 1,-46 0 0,-1 23-2,-23 0 4,0-23-7,-1 24 9,-22 23-9,-48-24 297,23 24-291,-23-24-1,0-23-2,0 24 3,0-48-2,0 0 2,0 47-1,0-47 1,0 48-2,0-24 2,0 23-2,0 0 5,0 1-4,0-1 3,0 1 2,0-25-5,0 25 10,0-1-10,0 1-1,0-1 7,0 0-8,0 1 16,0-1-21,0 1 14,-23-1 9,-1 24-9,24-24-4,-24 1 9,24-1-11,-23 24-2,-1-23 1,24-1-1,-23 0 0,-1 1 1,0 23-1,1-24 2,-1-23 1,-23 23 0,0 1 0,23-1 1,1 0-1,-1 24-5,0 0 5,1-47-4,-1 47 2,1-23-1,-1 23 8,0-24-9,1 24 4,23-24-5,-24 1 7,1 23-8,-1 0 8,0-24-6,-23 1 3,24 23-3,-1-24 5,0 24-7,-46-24 4,22 1 0,-22 23-1,22-24 3,-46 1-7,47-1 10,-48 0-7,1 1 3,23-1-3,-23 1 3,-24 23-3,23-24 5,25 24 0,-1 0-2,47 0-2,-23-24 268,-24 1-274,0-24 5,24-24 2,-24 24-1,-47-1 4,48-23-3,-1 24-3,-24-24 5,25 24 0,22 0-7,1 0 10,24 0-8,-1 23 5,24-23-7,-47 47 7,47-24-2,0 1 0,-24 23-1,24-24 1,0 0-2,-23 1 16,23-24-2,-24 47-11,0-24-7,24 0 12,0-23-10,0 24 8,-23-25-3,-1 25 9,24-1-9,-23 0-3,23 1 3,0-1-2,-24 1 5,24-1 1,-24 0-11,1 24 13,23-23-4,-47-1-2,-1 1 3,1 23-4,47-24 1,-47 24-2,0-24-1,23 24 1,-23-23 2,23 23 0,1 0-3,-24-24 2,23 24-1,0 0 2,1 0-2,-1 0 3,1 0-5,-1 0 6,0-23 13,1 23-21,-1 0 16,1 0 20,-1 0-32</inkml:trace>
    </iact:actionData>
  </iact:action>
  <iact:action type="add" startTime="155400">
    <iact:property name="dataType"/>
    <iact:actionData xml:id="d26">
      <inkml:trace xmlns:inkml="http://www.w3.org/2003/InkML" xml:id="stk26" contextRef="#ctx0" brushRef="#br0">23577 16217 0,'0'-24'74,"24"1"-30,-1 23-35,25 0-7,-1 0 6,0 0 0,0 0 6,0 0-13,1 0 7,-1 0 2,0 0-2,0 0 5,-23 0-5,-1 0-1,1 23 3,0 1-3,-24 0-1,23-24 15,1 23-16,-24 1 5,23-24-7,-23 24 7,0-1-3,0 1 1,24-24 1,-24 47-2,24 0 1,-24-23 8,0-1-9,0 1 8,0 0-5,0-1 11,0 1-12,0-1-3,0 1 3,-24-24-1,24 47-5,-24-23 6,1-24 1,-1 23 0,1 1-5,-1 0 0,0-24 6,1 23 0,-1-23-2,-23 24 2,23-24 4,1 0-10,23 23 10,-24-23-7,1 0 11,-1 0 3,48 24 60,-1-24-69,1 0-8,23 24 4,0-1 7,-23-23-8,-24 24-3,23-24 4,1 23-2,0-23 7,-1 24 14,-23 0-19,24-24 15,-24 23-4,0 1-18,0 0 14,0-1 2,0 1-13,0-1 10,0 1-7,0 0-1,0-1 13,0 1-13,0-1 13,0 1-8,0 0-1,0-1 4,0 1-7,0-1 7,0 1-7,0 0 20,0-1-22,0 1-1,-24-24 17,1 23-6,-1 1 2,0-24-11,-23 24 10,0-24-8,0 0 2,23 0-4,-23 0 6,0 0-8,23 0 3,1 0 0,-1 0 0,0 0-4,-23 0 4,0 0 9,23-24-10,1 24 1,-1-24 3,1 24-8,23-23 5,-24 23 0,0-24 8,1 24 25,23-23-32</inkml:trace>
    </iact:actionData>
  </iact:action>
  <iact:action type="add" startTime="157424">
    <iact:property name="dataType"/>
    <iact:actionData xml:id="d27">
      <inkml:trace xmlns:inkml="http://www.w3.org/2003/InkML" xml:id="stk27" contextRef="#ctx0" brushRef="#br0">22798 15745 0,'0'-24'30,"48"24"-4,-25-23-16,72 23-5,-25 0 5,-22-24-4,22 24 5,1 0-7,-24 0 3,1 0 1,-1 0-3,-24 0 5,25 0-2,-25 0 1,24 0-3,1 0 4,-25 0-4,24 0-1,-23 0 2,23 0 2,24 0 0,-47 0-1,-1 0-3,24 0 6,1 0 2,-25 0-3,1 0 7,-1 0-11,1 0 20,0 0-24,-1 0 40,1 0 1</inkml:trace>
    </iact:actionData>
  </iact:action>
  <iact:action type="add" startTime="158579">
    <iact:property name="dataType"/>
    <iact:actionData xml:id="d28">
      <inkml:trace xmlns:inkml="http://www.w3.org/2003/InkML" xml:id="stk28" contextRef="#ctx0" brushRef="#br0">23742 14399 0,'0'0'1,"0"48"5,0-25 2,0 1 2,0 23-5,0-23 7,0 23-6,0-23-1,0 23 4,0 0 2,0 0-6,-23 0 1,23 1 1,0-25 1,0 48 0,-24-24 3,24 0-2,0 1-6,0 22 5,0-46 1,0 23-3,0-23 4,0 23-1,0 0-2,-23-47 3,23 24-8,0-1 9,0 1-3,0 0 6,0-1-9,0 1 23</inkml:trace>
    </iact:actionData>
  </iact:action>
  <iact:action type="add" startTime="159842">
    <iact:property name="dataType"/>
    <iact:actionData xml:id="d29">
      <inkml:trace xmlns:inkml="http://www.w3.org/2003/InkML" xml:id="stk29" contextRef="#ctx0" brushRef="#br0">27448 16524 0,'23'0'26,"-23"24"16,24-24-34,0 23-1,-1 1 21,1-24-21,-1 23-4,1 1 22,0 0-13,-24-1-10,23 1 21,-23-1-15,24-23-1,-1 24 12,-23 0-14,0-1 10,0 1 1,0-1-1,24-23-5,-24 24 19,24-24-14,-24 24 8,23-24 135,24 0-154,-47-48 3,48 25 1,22-48 0,48-47 4,-47 24-6,0-24 5,47 23-9,-24-47 8,1 48-2,-1-24 0,24-24-4,-47 72 4,23-25 0,24-46-1,24 22 5,-24 49-6,-47-1 4,47-24-4,-47 25-1,-24 46 3,0 0 6,-47 1-11,47-1 3,-23 24 1,-24-23 1,23 23 16,1 0-2,-24-24-14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9:46:16.802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20390">
    <iact:property name="dataType"/>
    <iact:actionData xml:id="d0">
      <inkml:trace xmlns:inkml="http://www.w3.org/2003/InkML" xml:id="stk0" contextRef="#ctx0" brushRef="#br0">27684 8687 0,'-24'0'325,"1"0"-311,-25 0 2,25 0 0,-1 0-2,1 0-6,-1 0 0,0 0 0,1 0-1,-24 0 8,23 0-7,0 0 9,-23 0-11,24 0 9,-1 0-6,0 0-3,1 0 4,-1 0-4,1 0 6,-1 0-6,0 0 0,1 0 1,-1 0 1,-23 0-1,0 0 9,23 0-8,0 0 0,-23 0 1,24 23-3,-25-23 1,25 0 5,-1 0-8,1 0 3,-1 0 2,0 0 7,1 0-9,23 24 1,-24-24-2,1 0 3,-1 24-1,0-24 14,1 0-14,23 23 3,-24 1-5,1-24-1,-1 0 3,24 23 0,-24 1 8,1 0-8,-1-1 9,1 1-12,-1-1 6,-23 1 3,47 23-6,-47-23-2,47-1 2,0 1-1,-24 0 2,0-24-1,1 47-2,23-23 3,-24 23 5,1-24-5,23 1 6,-24 0-6,0-24-1,24 47-2,0-24 3,-23-23-3,23 24 1,0 23 4,-24-23 3,24-1-8,-23 1 5,23 0-5,-24 23 1,24 0 8,0-23-6,0-1-1,-24 1-1,24-1 2,-23 1-3,23 23 3,0-23-1,0-1-3,0 1 4,0 0 0,0 23-4,0-23 11,0-1-7,0 1-1,0-1 0,0 1-3,0 0 5,0-1-4,0 1 4,0-1-3,0 1 2,0 23 7,0-23-10,0-1 4,0 1-6,0 0 5,0-1-2,0 24 1,0 1 6,0-25-6,0 1 0,0 23 2,0-23 3,0-1-5,0 1-1,0-1 9,0 1-7,0 0-2,0-1 9,0 1-9,23 0 10,-23-1-11,0 1 4,24-1 10,-24 1-11,24-24 7,-24 24-10,0-1 3,0 1 6,23-24-7,1 0-1,-24 23 0,23 1 2,25 0 14,-25-1-14,-23 1-3,24-24 1,-1 0 2,-23 23-1,24 1-1,0-24 2,-1 24 7,-23-1-11,24-23 2,-1 24 3,1-24-4,-24 23 11,24 1-11,-1-24 2,1 24 7,-1-1-6,1-23 0,-24 24-3,24-24 1,-1 0 0,1 23 10,-1 1-8,1 0-1,0-24-3,23 0 3,0 23 8,-23-23-8,-1 0-1,1 24 0,-1-24 2,1 0 0,0 23-2,-1-23-1,1 0 2,-1 0 1,1 24 5,23-24-6,-23 24 8,0-24-9,-1 0 1,1 0 9,-1 0-10,1 0-1,23 0 3,-23 0-1,23 0-2,-23 0 2,-1 0 1,24 0-2,-23 0 1,0 0-1,23 0 2,-24 0 5,1 0-7,0 0 1,-1 0 0,1 0 1,-1 0-3,1 0 4,0 0-3,23 0 8,-24 0 0,25 0-6,-25 0 6,1 0-9,-1 0 2,25 0 9,-1 0-9,-24-24 5,25 0-5,-1 24 8,-24 0-9,1-23 10,0 23-10,-1-24 2,1 24-1,-1-23-2,1 23 11,0-24-11,-1 0 3,24 1 5,-23 23 3,0-24 0,-1 1-12,1-1 2,-1 24 10,1-24-11,-24 1 2,24 23-1,-1 0 1,1-24 0,-24 1 1,23-1 0,1 0 5,0 24-6,-24-23-2,23-1 9,1 1-6,-1 23-1,-23-24 0,48 24 0,-48-24-2,23 24 2,-23-47 1,24 47-1,-1-23 5,-23-1-1,24 0 8,-24 1-13,24 23 0,-24-24 1,23 24 1,-23-23 7,0-25-9,24 48 2,-24-23-2,23-1 3,-23 0 2,0-23-3,24 24 5,-24-1-5,0 0-1,24 1-1,-24-1 0,23 1 0,-23-1 4,0 0-5,0 1 0,0-1 2,24 1 4,-24-1 1,0 0-7,23 24 3,-23-23-2,0-1 17,0 1-2,0-25-7,0 25-7,0-1 0,0-23 0,0 23 0,0-23-1,0 0 1,0 23-1,0 1 2,0-1-3,0 0 11,0 1 4,0-1 3,0 1-8,0-1-1,0 0 0,0 1-7,0-1 0,0 1 7,0-1-8,0 0 18,-23 1-18,23-1 0,0 1 0,0-1 2,-24 24-1,1-47 1,-1 0-4,0-1 12,1 25-6,23-1-8,-24 24 4,24-47 3,-23 47 4,-1-24-7,24 1 4,0-1-4,-24 24 1,1-23-3,-1-1 12,1 0-2,-1 24-7,24-23-2,0-1 3,-24 24-2,24-24 2,-23 24-2,-1-23 0,24-1 19,-23 24-21,-1-23 10,24-1 2,-24 24 6,1 0-16,-1-24 10,1 1 5,-1 23-16,0 0 19,1 0-17,23-24-2,-24 24 10,1 0-8,-1-23 1,0 23 7,1 0-10,23-24 5,-24 24-6,1 0 2,-1 0 0,0 0 9,1 0-9,-1 0 1,1 0 8,-1 0-9,0 0 32,1 0-8,-1 0-17,1 0 17,-1 0-16,0 0 10,1 0-19,-1-24 11,1 24-1,-1 0 0,0-23-3,1 23-5,-1 0 9,1 0-4,-1 0 3,0 0 38,1 0 64,23-24-90,-24 24-20,24-23 8,-23 23 0,-1-24-2</inkml:trace>
    </iact:actionData>
  </iact:action>
  <iact:action type="add" startTime="26912">
    <iact:property name="dataType"/>
    <iact:actionData xml:id="d1">
      <inkml:trace xmlns:inkml="http://www.w3.org/2003/InkML" xml:id="stk1" contextRef="#ctx0" brushRef="#br0">27448 8781 0,'0'24'147,"0"-1"-133,0 1 13,0 0-23,0-1 3,0 1 8,0-1-7,0 1 17,0 0-10,0-1 0,0 1 16,0-1-24,0 25 17,0-25-9,0 1 0,0 0 0,0-1 1,0 1-7,0-1-4,0 1 20,0 0-19,0-1 10,0 1-8,0-1-1,0 1 20,0 0-23,0-1 21,0 1-19,0-1 10,0 1 1,0 0-12,0-1 10,0 1-5,0-1-4,0 1 18,0 0-15,0-1 12,0 1-12,0-1-3,0 1 10,0 0-9,0-1 10,0 1-2,0-1 8,0 1 10,0 0-13,0-1 18,0 1-21,0 0-2,0-1 0,0 1-8,0-1 18,0 1-17,0 0 37,0-1-22,-24 1 524,1-24-532,-1 0 0,24 23 0,-24-23-4,1 0-7,23 24 4,-24-24 17,1 0-19,-1 0 3,24 24-1,-24-24 0,1 0-2,23 23 2,-24-23 9,1 0-11,-1 24 5,0-24 10,1 0-8,23 23-4,-24-23 7,1 24-9,-1-24 9,0 0 8,24 24-14,-23-24-5,23 23 3,-24-23 6,0 24-7,1-24 10,23 23-2,-24-23-8,24 24 0,-23-24 3,23 24 4,-24-1-4,0-23-3,24 24-1,-23-24 2,-1 23 7,1-23-8,23 24 2,-24 0 6,0-24-7,24 23-1,-23-23 1,23 24-1,-24-24 2,1 23-3,23 1 2,-24-24 8,24 24-9,-24-1 3,1-23 4,23 24-6,-24-24 2,24 24-4,-23-1 0,-1-23 19,0 0-10,24 24-7,0-1 16,-23-23-3,-1 24 4,1-24-10,23 24-9,0-1 18,-24-23-15,0 0 14,24 24-18,0-1 21,-23-23-4,-1 0 70,24 24-6,-23-24-63,23 24-16</inkml:trace>
    </iact:actionData>
  </iact:action>
  <iact:action type="add" startTime="31116">
    <iact:property name="dataType"/>
    <iact:actionData xml:id="d2">
      <inkml:trace xmlns:inkml="http://www.w3.org/2003/InkML" xml:id="stk2" contextRef="#ctx0" brushRef="#br0">27495 10127 0,'0'23'69,"0"1"-39,24 0-16,-1-24 3,-23 23-10,24 1 0,-1-1 3,25 1 11,-25 0-5,1-24 0,-1 23-7,-23 1-2,24-1 8,0-23-7,-1 24-2,-23 0 10,24-24-7,-1 23 7,-23 1-9,0-1 2,24-23-4,0 0 3,-24 24 1,23 0 5,24-1 2,-47 1-1,24-24-8,0 23 1,-1-23 0,1 24 10,-1-24-13,-23 24 11,24-24-10,0 0 11,-1 0 7,-23 23 13,24-23-7,-1 24-13,-23 0-2,24-24-6,0 0-2,-24 23 3,23-23-5,-23 24 6,24-24-6,-24 23 1,23-23 2,-23 24 0,0 0 16,24-24-18,0 0 56,-24 23-37,0 1 12,23-24-29,-23 23 15,24 1-16,-1 0 9,1-24 7,-24 23-14,24-23 7,-24 24-11,23-24 51,-23 23-3</inkml:trace>
    </iact:actionData>
  </iact:action>
  <iact:action type="add" startTime="36413">
    <iact:property name="dataType"/>
    <iact:actionData xml:id="d3">
      <inkml:trace xmlns:inkml="http://www.w3.org/2003/InkML" xml:id="stk3" contextRef="#ctx0" brushRef="#br1">27707 9230 0,'24'0'7,"0"0"10,-1 0 5,24 0-16,-23 0 13,0 0-14,-1 0 2,1 0 2,-1 0-2,1 0 2,0 0-3,-1 0 3,24 0-1,1 0 0,-25 0-1,24 0 2,-23 0-4,23 0 6,0 0-6,-23 0 3,0 0 0,-1 23-1,24-23 1,-23 0 0,0 0-2,-24 24 1,47-24 5,-24 0-8,1 0 12,0 0-9,-1 24 1,1-24-1,-24 23 1,23-23 2,1 0 6,0 0 6,-24 24 108,0-1-107,-24-23-16,0 0 3,1 0-4,-1 24 1,1-24 1,-25 0 3,1 24 2,0-24-6,0 23 9,23-23-5,-23 0-5,23 24 0,1-24 1,-24 0 2,23 0-3,0 0 10,-23 0-7,47 23 0,-23-23-2,-1 0 2,0 24 7,1-24-12,-1 0 34,1 0-22,-1 0 15,0 0 54,1 0-75,-1 0 2,1 24-3,-1-24-2,0 0 2,-23 0-3,0 0 11,23 0-10,1 0 9,-1 0-11,24 23 150,0 1-131,24-24-1,-24 23-15,47-23 1,-23 24 1,-1-24-7,24 24 5,1-1 0,-25 1-2,24-1 7,1 1-2,-25 0-10,24-24 7,1 23-1,-48 1 2,23-1 1,1-23-4,23 0 4,0 24 4,-23-24-8,-1 24 9,1-24-9,0 23 5,-1-23 9,1 0-2,-1 0 65,1 0-52,0 0-8,-1 24-16,1-24 3,23 24 6,-23-24-9,-24 23-1,47-23 2,-24 0 8,-23 24-9,24-24 0,0 0 2,-24 23-2,23-23 24,1 0 9,-24 24 81,-24 0-82,-23-24-32,0 0 4,23 0-7,-47 0 4,24 0 4,24 0-8,-48 0 7,47 0-4,1 0-2,-1 0 3,0 0 6,1 0 2,-1 0 0,1 0 7,-25 0-7,25 0 6,-24-24-14,23 24 15,0 0-7,1 0 17,-1 0-21,1 0 7,-1 0-14,0 0 13,1 0 19,-1 0 0,1-24-22,-1 24-5,0 0 6,24-23-10,-23 23 10,-1 0 1,71 23 158,-47 1-168,48-24 0,-25 47 5,-23-23-7,24-24 2,-1 0 2,1 23 2,-24 1 2,24-24-8,-24 24 3,23-24-1,-23 23 10,24-23-9,-1 24 0,-23-1 6,24-23-7,0 24 10,-1-24-11,-23 24 4,24-24 4,-1 23-7,-23 1 9,24-24-6,0 0 7,-24 23-12,23-23 1,-23 24 3,0 0 15,24-24-19,-1 0 12,1 23-2,0 1-9,-1-24 4,-23 23 8,47 1-12,-23-24 0,-24 24 1,24-24 9,-1 0 0,-23 23-10,24-23 42,-24 24-15,23-24-5,1 0-10,-24 23 3,47 1-10,-23 0 0,-1-24 6,1 0-2,-24 23-8,24-23 19,-1 0 34,1 0 39,-24-47-76,0 23-16,0-23 3,0 0-4,23 0 10,-23 23-8,0 1 7,0-1-8,0 0 2,0 1 5,0-1-4,0-47 5,0 1-2,-23 22-5,-1 25 0,24-48 4,-23 24-6,-25 0 1,25 47-1,-1-48 5,1 1-7,-25 47 6,1-24-4,47-23 3,-47 24-3,0-25 3,0 48-3,-1-23 10,25-1-8,-1 1 0,1 23-2,-1 0 4,0 0 5,24-24-6,-23 0 6,46 24 87,1 0-98,0 24 7,23 0-4,-24-24-1,25 23 1,-25 1 1,1-1 2,-1-23-4,1 0 0,-24 24 10,24-24-7,-1 24 8,1-24 3,-24-24 53,0-23-68,0 23 2,0-23 4,0 0-7,0 23 7,0-23-7,0 0 8,0 23-1,0 1-3,0-1 18,0 0-13,0 1 13,71 23 10,-48 0-29,1 0 1,23 0 3,-23 23-7,-1-23 9,1 24-10,-24 0 9,23-24-6,1 23 14,-24 1 3,24-24 16,-24 23 15,0 1-24,-48-24-18,25 0-5,-1 0 5,1 0-5,-1 0 15,0 0-17,1 0 19,23 24-20,-24-24 3,1 0 5,23 23-9,0 24 6,-24-23-2,24 23 1,-24-23 5,24 23-6,0 24-2,-23-48 3,23 48-3,0 24 3,0-48 2,0 24-3,0 0 0,0-48 2,0 24 0,23 1-4,-23-25 13,24 1-8,-24-1-8,0 1 31,0 0-19,-24-24 71,1 0-69,23 23 122,23-23-131,-23 24 4,24-24-7,-24 23 12,0-70 92,-24 0-93,-23 0-8,24 23 9,-1-23-9,0 47 3,1 0 12,23-24-15,23 24 63,1 0-63,0 0 5,23 0-1,-24 0 28,1 0-8,0 0 45,-24 24-45,23-24-7,-23 24-17,24-24 16,-24 23 0,23-23 42,1 0-25,0 0-29,-1 0 20,1 0-25,-1-23 18,-23-1-14,24 0 5,0 1 0,-24-1-6,0 1 7,0-1-10,0 0 18,0 1-17,0-1 1,0 1 7,0-1-7,0 0 15,0 1-18,0-1 6,0 1 2,0-1 13,0 0 18,0 1-27,0-1-4,0-23 4,0 0-3,0 23-6,0 0 0,0 1-1,0-1 4,0 1-7,0-1 8,0 0-8,0 1 11,0-1 11,23 24 41,1 0-36,-1 0 15,1 24-13,-24-1-24,24 25 3,-24-25-4,0 24 1,0-23-3,0 0 2,0-1 1,0 1-3,0-1 11,0 1-2,0 0-8,0-1 23,0 1-14,0 0-1,0-1-5,0 1-3,0 23 8,0 0-5,0 0 2,0-23-5,0 0 9,0-1-8,-24-23 24,24 24-27,0-1 19,0 1-9,0 0-7,0-1-1,-24 1 1,24-1 9,0 1-10,-23-24-1,23 24 12,0-1 3,-24-23 57,1-47-55,-1 23-16,0-46 9,1-1-14,-24 0 6,47 24 0,-24 0-2,24-1 4,0 25-6,0-1 6,-24-23-2,24 23 8,0 1-7,0-1 4,0-23-7,0 23 10,0 1-7,0-1 15,0 0-1,0 48 129,24-24-134,-24 24-13,24-1 2,-24 1 9,23-24 7,-23 23-2,0 1 12,24-24-26</inkml:trace>
    </iact:actionData>
  </iact:action>
  <iact:action type="add" startTime="46167">
    <iact:property name="dataType"/>
    <iact:actionData xml:id="d4">
      <inkml:trace xmlns:inkml="http://www.w3.org/2003/InkML" xml:id="stk4" contextRef="#ctx0" brushRef="#br1">26551 9466 0</inkml:trace>
    </iact:actionData>
  </iact:action>
  <iact:action type="add" startTime="47083">
    <iact:property name="dataType"/>
    <iact:actionData xml:id="d5">
      <inkml:trace xmlns:inkml="http://www.w3.org/2003/InkML" xml:id="stk5" contextRef="#ctx0" brushRef="#br1">27259 10835 0</inkml:trace>
    </iact:actionData>
  </iact:action>
  <iact:action type="add" startTime="47999">
    <iact:property name="dataType"/>
    <iact:actionData xml:id="d6">
      <inkml:trace xmlns:inkml="http://www.w3.org/2003/InkML" xml:id="stk6" contextRef="#ctx0" brushRef="#br1">23577 9466 0,'0'-24'94,"0"1"-80,0-1-4,24 24-6,-1 0 3,-23-24 1,24 1 0,0 23 0,-1 0 1,1-24-3,-1 24 3,1-23 2,0-1 8,-1 24-5,1 0 2,-1 0-7,1 0-1,0 0-2,-1 0 1,1 0 1,-1 0 9,1 0-8,0 0 5,-1 0-7,1 0 17,-1 0-17,1 0 16,-24 24-14,0-1 6,24-23-8,-24 24 3,23-1-5,-23 1 19,0 0-16,0-1 16,24 1-17,-24-1 1,0 1 0,0 23 7,0-23 2,0-1-12,0 1 6,0 23 9,0-23 4,0-1-16,0 1-3,0 0 19,0-1-16,0 1 7,0-1-8,0 1 1,0 0 7,-24-1-5,1-23-4,23 24 1,0 0 2,-24-1-2,0 1 11,24-1-9,-23-23-3,23 24-1,0 0 3,-24-1 2,1-23-2,23 24-1,0-1-1,-24-23 4,24 24-4,-24 0 3,24-1-3,-23-23 4,-1 47-5,1-47 3,23 24 4,0 0-8,-24-24 5,0 23-2,1 1 7,23-1 1,0 1 2,-24-24-11,24 24 41,0-1 122,0 1-107,24-24-55,-1 0 9,1 0 6,0 0 5,-1 0-14,1 0 10,-1 0-15,1 0-1,0 0 8,-1 0-2,1 0-3,-1 0-1,1 0 6,0 0-7,-1 0 1,1 0 6,-1 0-9,1 0 10,23 0-9,-23 0 9,-1 0-8,1 0-1,0 0 24,-1 0 9,1 0 205,-1 0-238,1 0 9,0 0-1,-1 0-5,1 0 10,-1 0-3</inkml:trace>
    </iact:actionData>
  </iact:action>
  <iact:action type="add" startTime="54774">
    <iact:property name="dataType"/>
    <iact:actionData xml:id="d7">
      <inkml:trace xmlns:inkml="http://www.w3.org/2003/InkML" xml:id="stk7" contextRef="#ctx0" brushRef="#br1">17724 7979 0,'24'0'106,"0"0"-90,-1 0-1,1 0-7,-1 0 6,1 0-5,0 0-2,-1 0 8,1 0-7,-1 0 8,1 0-9,0 0 9,-1 0 8,1 0-16,-1 0 13,1 0-11,0 0 5,-1 0-6,1 0-2,-1 0 9,1 0 6,0 0 2,-1 0-9,1 0-8,-1 0 0,1 0 3,0 0-5,-1 0 10,1 0-3,-1 0 0,1 0 3,0 0-6,-1 0 23,1 0-27,-1 0 11,1 0-9,0 0 16,-1 0-14,1 0-3,-1 0 11,1 0-8,0 0 15,-1 0-17,1 0-2,-1 0 11,1 0-8,0 0 7,-1 0-5,1 0 3,-1 0 4,1 0-3,0 0 4,-1 0-9,1 0-4,-1 0 25,1 0-23,0 0 11,-1 0-10,1 0-3,-1 0 3,1 0-1,-24-24 1,24 24-1,-1 0 6,1 0-8,-1 0 35,1 0-17,0 0 5,-1 0-21,1 0 24,-1 0 162,1 0-177,0 0 55</inkml:trace>
    </iact:actionData>
  </iact:action>
  <iact:action type="add" startTime="63466">
    <iact:property name="dataType"/>
    <iact:actionData xml:id="d8">
      <inkml:trace xmlns:inkml="http://www.w3.org/2003/InkML" xml:id="stk8" contextRef="#ctx0" brushRef="#br1">9535 9773 0,'0'23'46,"0"1"-9,0-1-27,24 25-6,-1-48 4,1 47 0,-1 0 4,25-23-8,-1 23 11,0 24-10,-23-24 5,46 24-9,-46-24 10,47-23-7,-24 46 3,-23 1 6,-1-24-10,24-23 8,1 47-4,-1-24 2,0 0-3,0 24 4,-47-47-6,47-1 3,-47 25 0,24-48 2,0 23-1,-24 1 8,0-1 0,23-23 23</inkml:trace>
    </iact:actionData>
  </iact:action>
  <iact:action type="add" startTime="64529">
    <iact:property name="dataType"/>
    <iact:actionData xml:id="d9">
      <inkml:trace xmlns:inkml="http://www.w3.org/2003/InkML" xml:id="stk9" contextRef="#ctx0" brushRef="#br1">10691 9513 0,'0'0'0,"-23"24"5,-1 23 3,-23-24 0,23 25-1,1-25 0,-24 24 4,-24 1-3,24-1 0,23 0-4,-47 0 4,24 1 2,0-1-5,0 0 6,23 0-1,-23-23-5,23 23 3,-23 0-3,23-23 6,24-1-7,-47 1 7,24 23-6,-1-47 4,24 24-3,-24-1 3,-23 1 1,24 0 2,-1-1-5,24 1 3,-47-24-3,47 23-1,0 1 2,-47 0 1,23-24 0,24 23-1,0 1 0,-24-1 0,1-23 1,23 24 3,-24 0-5,1-24 2,-1 0 12,24 23-13</inkml:trace>
    </iact:actionData>
  </iact:action>
  <iact:action type="add" startTime="67645">
    <iact:property name="dataType"/>
    <iact:actionData xml:id="d10">
      <inkml:trace xmlns:inkml="http://www.w3.org/2003/InkML" xml:id="stk10" contextRef="#ctx0" brushRef="#br1">8402 16335 0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041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833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173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849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0305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14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29/01/2021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11/relationships/inkAction" Target="../ink/inkAction2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10.png"/><Relationship Id="rId5" Type="http://schemas.openxmlformats.org/officeDocument/2006/relationships/image" Target="../media/image1.pn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11/relationships/inkAction" Target="../ink/inkAction3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10.png"/><Relationship Id="rId5" Type="http://schemas.openxmlformats.org/officeDocument/2006/relationships/image" Target="../media/image1.pn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4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4.png"/><Relationship Id="rId5" Type="http://schemas.openxmlformats.org/officeDocument/2006/relationships/image" Target="../media/image11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11/relationships/inkAction" Target="../ink/inkAction6.xml"/><Relationship Id="rId3" Type="http://schemas.openxmlformats.org/officeDocument/2006/relationships/audio" Target="../media/media7.m4a"/><Relationship Id="rId7" Type="http://schemas.openxmlformats.org/officeDocument/2006/relationships/image" Target="../media/image47.png"/><Relationship Id="rId2" Type="http://schemas.microsoft.com/office/2007/relationships/media" Target="../media/media7.m4a"/><Relationship Id="rId1" Type="http://schemas.openxmlformats.org/officeDocument/2006/relationships/tags" Target="../tags/tag1.xml"/><Relationship Id="rId6" Type="http://schemas.openxmlformats.org/officeDocument/2006/relationships/image" Target="../media/image12.jp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0" y="2018998"/>
            <a:ext cx="11749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recognise a third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B1DA5-174F-4157-B8BF-BD4DCFD022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9188" y="3648075"/>
            <a:ext cx="2247900" cy="1790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2F48F3-8FA7-4ED2-B2D9-F97DF62E05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6776" y="3085073"/>
            <a:ext cx="1399479" cy="250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72AB7A-C8FF-48C5-A653-7B3BA27089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4544" y="3392198"/>
            <a:ext cx="2209800" cy="2200275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89B0B58-4CD7-4023-8C94-F0E2EAEDEF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5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37"/>
    </mc:Choice>
    <mc:Fallback xmlns="">
      <p:transition spd="slow" advTm="32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1999" cy="6998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2F48F3-8FA7-4ED2-B2D9-F97DF62E05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3604" y="938159"/>
            <a:ext cx="2562455" cy="45910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463A56-32D2-4216-9747-5303C7859C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2702" y="2123253"/>
            <a:ext cx="2985963" cy="297309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9AEE5E8-B0C3-4C2B-9D15-A69E6F26FE1D}"/>
              </a:ext>
            </a:extLst>
          </p:cNvPr>
          <p:cNvSpPr/>
          <p:nvPr/>
        </p:nvSpPr>
        <p:spPr>
          <a:xfrm>
            <a:off x="7277688" y="1446144"/>
            <a:ext cx="45176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top number shows how many parts of the whole we are talking about. </a:t>
            </a:r>
            <a:endParaRPr lang="en-GB" sz="24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8801C8-556E-4A5D-80A6-79AABE05A173}"/>
              </a:ext>
            </a:extLst>
          </p:cNvPr>
          <p:cNvSpPr/>
          <p:nvPr/>
        </p:nvSpPr>
        <p:spPr>
          <a:xfrm>
            <a:off x="7320980" y="3910449"/>
            <a:ext cx="4366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bottom number shows how many parts the whole has been split into. </a:t>
            </a:r>
            <a:endParaRPr lang="en-GB" sz="24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5B90100-6F8E-4596-ADB0-3056C5114D38}"/>
              </a:ext>
            </a:extLst>
          </p:cNvPr>
          <p:cNvSpPr/>
          <p:nvPr/>
        </p:nvSpPr>
        <p:spPr>
          <a:xfrm>
            <a:off x="916041" y="614993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When we write a fraction…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73981BB-9675-43E5-A590-C30833DEA76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56720" y="2761920"/>
              <a:ext cx="4766760" cy="2473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73981BB-9675-43E5-A590-C30833DEA76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40880" y="2698560"/>
                <a:ext cx="4798080" cy="259992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2F2E2BB1-D4B1-4231-BFE5-BC2F3C8260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95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22"/>
    </mc:Choice>
    <mc:Fallback xmlns="">
      <p:transition spd="slow" advTm="40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804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 i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804579"/>
              </a:xfrm>
              <a:prstGeom prst="rect">
                <a:avLst/>
              </a:prstGeom>
              <a:blipFill>
                <a:blip r:embed="rId6"/>
                <a:stretch>
                  <a:fillRect l="-1514" b="-11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10A4E3E-3F38-4A06-9BD1-9BD6A2516CA0}"/>
              </a:ext>
            </a:extLst>
          </p:cNvPr>
          <p:cNvSpPr/>
          <p:nvPr/>
        </p:nvSpPr>
        <p:spPr>
          <a:xfrm>
            <a:off x="2286000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Thirds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8C009C9-1555-4988-92FE-BDA514848994}"/>
              </a:ext>
            </a:extLst>
          </p:cNvPr>
          <p:cNvSpPr/>
          <p:nvPr/>
        </p:nvSpPr>
        <p:spPr>
          <a:xfrm>
            <a:off x="7333892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Not thirds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0DC4B3E-F2E5-47A6-8A56-360FC174F204}"/>
              </a:ext>
            </a:extLst>
          </p:cNvPr>
          <p:cNvGrpSpPr/>
          <p:nvPr/>
        </p:nvGrpSpPr>
        <p:grpSpPr>
          <a:xfrm>
            <a:off x="9505971" y="1486817"/>
            <a:ext cx="1800001" cy="1807326"/>
            <a:chOff x="9505971" y="1486817"/>
            <a:chExt cx="1800001" cy="1807326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8C89C345-F9B3-4642-9CB0-4B4929B2B6DB}"/>
                </a:ext>
              </a:extLst>
            </p:cNvPr>
            <p:cNvSpPr/>
            <p:nvPr/>
          </p:nvSpPr>
          <p:spPr>
            <a:xfrm>
              <a:off x="10405972" y="2394143"/>
              <a:ext cx="900000" cy="900000"/>
            </a:xfrm>
            <a:prstGeom prst="triangle">
              <a:avLst/>
            </a:prstGeom>
            <a:solidFill>
              <a:srgbClr val="FFA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4E972AAB-256D-43D3-9780-C6BAB51E073E}"/>
                </a:ext>
              </a:extLst>
            </p:cNvPr>
            <p:cNvSpPr/>
            <p:nvPr/>
          </p:nvSpPr>
          <p:spPr>
            <a:xfrm>
              <a:off x="9505971" y="2389259"/>
              <a:ext cx="900000" cy="90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id="{0149CC50-5F9A-459B-9A57-A20F3B67949B}"/>
                </a:ext>
              </a:extLst>
            </p:cNvPr>
            <p:cNvSpPr/>
            <p:nvPr/>
          </p:nvSpPr>
          <p:spPr>
            <a:xfrm>
              <a:off x="9958412" y="1486817"/>
              <a:ext cx="900000" cy="90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Isosceles Triangle 51">
              <a:extLst>
                <a:ext uri="{FF2B5EF4-FFF2-40B4-BE49-F238E27FC236}">
                  <a16:creationId xmlns:a16="http://schemas.microsoft.com/office/drawing/2014/main" id="{8BF85D6A-D1EF-44A0-963E-1F7E64A1AEC0}"/>
                </a:ext>
              </a:extLst>
            </p:cNvPr>
            <p:cNvSpPr/>
            <p:nvPr/>
          </p:nvSpPr>
          <p:spPr>
            <a:xfrm>
              <a:off x="9505972" y="1494143"/>
              <a:ext cx="1800000" cy="1800000"/>
            </a:xfrm>
            <a:prstGeom prst="triangl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F48387FE-D18C-443F-8ED1-87DE06166571}"/>
              </a:ext>
            </a:extLst>
          </p:cNvPr>
          <p:cNvGrpSpPr/>
          <p:nvPr/>
        </p:nvGrpSpPr>
        <p:grpSpPr>
          <a:xfrm>
            <a:off x="3554915" y="1497727"/>
            <a:ext cx="2057171" cy="1801085"/>
            <a:chOff x="3554915" y="1497727"/>
            <a:chExt cx="2057171" cy="1801085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FB95EC0-A823-4DDC-BA3D-C8A32A141A04}"/>
                </a:ext>
              </a:extLst>
            </p:cNvPr>
            <p:cNvSpPr/>
            <p:nvPr/>
          </p:nvSpPr>
          <p:spPr>
            <a:xfrm>
              <a:off x="3554915" y="1499419"/>
              <a:ext cx="514078" cy="179908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15473579-1061-4B90-B05F-8D63EBF8A778}"/>
                </a:ext>
              </a:extLst>
            </p:cNvPr>
            <p:cNvSpPr/>
            <p:nvPr/>
          </p:nvSpPr>
          <p:spPr>
            <a:xfrm>
              <a:off x="4071930" y="1497727"/>
              <a:ext cx="514078" cy="1800000"/>
            </a:xfrm>
            <a:prstGeom prst="rect">
              <a:avLst/>
            </a:prstGeom>
            <a:solidFill>
              <a:srgbClr val="66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73221E4-E073-4CB6-8E98-A3BB86EDD63F}"/>
                </a:ext>
              </a:extLst>
            </p:cNvPr>
            <p:cNvSpPr/>
            <p:nvPr/>
          </p:nvSpPr>
          <p:spPr>
            <a:xfrm>
              <a:off x="4585923" y="1498812"/>
              <a:ext cx="514078" cy="180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0B3C2372-FDC3-4186-BA99-7170F697EBD0}"/>
                </a:ext>
              </a:extLst>
            </p:cNvPr>
            <p:cNvSpPr/>
            <p:nvPr/>
          </p:nvSpPr>
          <p:spPr>
            <a:xfrm>
              <a:off x="5098008" y="1498656"/>
              <a:ext cx="514078" cy="180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9F840E32-E7C7-4CCF-B019-14791B4F35C6}"/>
              </a:ext>
            </a:extLst>
          </p:cNvPr>
          <p:cNvSpPr/>
          <p:nvPr/>
        </p:nvSpPr>
        <p:spPr>
          <a:xfrm flipV="1">
            <a:off x="10003321" y="2407266"/>
            <a:ext cx="794885" cy="827164"/>
          </a:xfrm>
          <a:prstGeom prst="triangl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31DC99-0A8E-46CF-AC64-F3C12E8B2B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13" y="1430417"/>
            <a:ext cx="1800001" cy="1804013"/>
          </a:xfrm>
          <a:prstGeom prst="rect">
            <a:avLst/>
          </a:prstGeom>
        </p:spPr>
      </p:pic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3A1D34E-4752-4271-B254-89C17D6820E3}"/>
              </a:ext>
            </a:extLst>
          </p:cNvPr>
          <p:cNvGraphicFramePr>
            <a:graphicFrameLocks noGrp="1"/>
          </p:cNvGraphicFramePr>
          <p:nvPr/>
        </p:nvGraphicFramePr>
        <p:xfrm>
          <a:off x="6669245" y="1736136"/>
          <a:ext cx="203699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6991">
                  <a:extLst>
                    <a:ext uri="{9D8B030D-6E8A-4147-A177-3AD203B41FA5}">
                      <a16:colId xmlns:a16="http://schemas.microsoft.com/office/drawing/2014/main" val="29212898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324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8961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701297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4A0113F-086A-4D34-BAE7-A4D136C1D0C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34560" y="459000"/>
              <a:ext cx="10017360" cy="50904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4A0113F-086A-4D34-BAE7-A4D136C1D0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18720" y="395640"/>
                <a:ext cx="10048680" cy="52171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089069-28F8-4138-A9FD-BC2F480283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1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53"/>
    </mc:Choice>
    <mc:Fallback xmlns="">
      <p:transition spd="slow" advTm="70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804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 i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804579"/>
              </a:xfrm>
              <a:prstGeom prst="rect">
                <a:avLst/>
              </a:prstGeom>
              <a:blipFill>
                <a:blip r:embed="rId6"/>
                <a:stretch>
                  <a:fillRect l="-1514" b="-11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10A4E3E-3F38-4A06-9BD1-9BD6A2516CA0}"/>
              </a:ext>
            </a:extLst>
          </p:cNvPr>
          <p:cNvSpPr/>
          <p:nvPr/>
        </p:nvSpPr>
        <p:spPr>
          <a:xfrm>
            <a:off x="2286000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Thirds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8C009C9-1555-4988-92FE-BDA514848994}"/>
              </a:ext>
            </a:extLst>
          </p:cNvPr>
          <p:cNvSpPr/>
          <p:nvPr/>
        </p:nvSpPr>
        <p:spPr>
          <a:xfrm>
            <a:off x="7333892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Not thirds</a:t>
            </a:r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3A1D34E-4752-4271-B254-89C17D6820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399506"/>
              </p:ext>
            </p:extLst>
          </p:nvPr>
        </p:nvGraphicFramePr>
        <p:xfrm>
          <a:off x="6504688" y="1689100"/>
          <a:ext cx="2036991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6991">
                  <a:extLst>
                    <a:ext uri="{9D8B030D-6E8A-4147-A177-3AD203B41FA5}">
                      <a16:colId xmlns:a16="http://schemas.microsoft.com/office/drawing/2014/main" val="2921289868"/>
                    </a:ext>
                  </a:extLst>
                </a:gridCol>
              </a:tblGrid>
              <a:tr h="189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324537"/>
                  </a:ext>
                </a:extLst>
              </a:tr>
              <a:tr h="189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8961961"/>
                  </a:ext>
                </a:extLst>
              </a:tr>
              <a:tr h="189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701297"/>
                  </a:ext>
                </a:extLst>
              </a:tr>
              <a:tr h="189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56481"/>
                  </a:ext>
                </a:extLst>
              </a:tr>
            </a:tbl>
          </a:graphicData>
        </a:graphic>
      </p:graphicFrame>
      <p:grpSp>
        <p:nvGrpSpPr>
          <p:cNvPr id="37" name="Group 36">
            <a:extLst>
              <a:ext uri="{FF2B5EF4-FFF2-40B4-BE49-F238E27FC236}">
                <a16:creationId xmlns:a16="http://schemas.microsoft.com/office/drawing/2014/main" id="{C3B81476-A79A-413D-AF23-95C5F8238B67}"/>
              </a:ext>
            </a:extLst>
          </p:cNvPr>
          <p:cNvGrpSpPr/>
          <p:nvPr/>
        </p:nvGrpSpPr>
        <p:grpSpPr>
          <a:xfrm>
            <a:off x="9176318" y="1535358"/>
            <a:ext cx="2545599" cy="1804013"/>
            <a:chOff x="9360228" y="1515096"/>
            <a:chExt cx="2545599" cy="1804013"/>
          </a:xfrm>
        </p:grpSpPr>
        <p:sp>
          <p:nvSpPr>
            <p:cNvPr id="34" name="Arrow: Chevron 33">
              <a:extLst>
                <a:ext uri="{FF2B5EF4-FFF2-40B4-BE49-F238E27FC236}">
                  <a16:creationId xmlns:a16="http://schemas.microsoft.com/office/drawing/2014/main" id="{A1D9BE83-E660-49FC-8E35-343AFA87FAEA}"/>
                </a:ext>
              </a:extLst>
            </p:cNvPr>
            <p:cNvSpPr/>
            <p:nvPr/>
          </p:nvSpPr>
          <p:spPr>
            <a:xfrm>
              <a:off x="9360228" y="1515096"/>
              <a:ext cx="737735" cy="1804013"/>
            </a:xfrm>
            <a:prstGeom prst="chevron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5" name="Arrow: Chevron 44">
              <a:extLst>
                <a:ext uri="{FF2B5EF4-FFF2-40B4-BE49-F238E27FC236}">
                  <a16:creationId xmlns:a16="http://schemas.microsoft.com/office/drawing/2014/main" id="{8213803D-9260-428B-9495-ECA70619A61E}"/>
                </a:ext>
              </a:extLst>
            </p:cNvPr>
            <p:cNvSpPr/>
            <p:nvPr/>
          </p:nvSpPr>
          <p:spPr>
            <a:xfrm>
              <a:off x="9729095" y="1515096"/>
              <a:ext cx="737735" cy="1804013"/>
            </a:xfrm>
            <a:prstGeom prst="chevron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6" name="Arrow: Chevron 45">
              <a:extLst>
                <a:ext uri="{FF2B5EF4-FFF2-40B4-BE49-F238E27FC236}">
                  <a16:creationId xmlns:a16="http://schemas.microsoft.com/office/drawing/2014/main" id="{C3EB705A-6CD8-4517-93D9-20374363F376}"/>
                </a:ext>
              </a:extLst>
            </p:cNvPr>
            <p:cNvSpPr/>
            <p:nvPr/>
          </p:nvSpPr>
          <p:spPr>
            <a:xfrm>
              <a:off x="10089813" y="1515096"/>
              <a:ext cx="737735" cy="1804013"/>
            </a:xfrm>
            <a:prstGeom prst="chevr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8" name="Arrow: Chevron 47">
              <a:extLst>
                <a:ext uri="{FF2B5EF4-FFF2-40B4-BE49-F238E27FC236}">
                  <a16:creationId xmlns:a16="http://schemas.microsoft.com/office/drawing/2014/main" id="{59928A41-B312-4810-BE29-9555AECF24E6}"/>
                </a:ext>
              </a:extLst>
            </p:cNvPr>
            <p:cNvSpPr/>
            <p:nvPr/>
          </p:nvSpPr>
          <p:spPr>
            <a:xfrm>
              <a:off x="10438507" y="1515096"/>
              <a:ext cx="737735" cy="1804013"/>
            </a:xfrm>
            <a:prstGeom prst="chevr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" name="Arrow: Chevron 48">
              <a:extLst>
                <a:ext uri="{FF2B5EF4-FFF2-40B4-BE49-F238E27FC236}">
                  <a16:creationId xmlns:a16="http://schemas.microsoft.com/office/drawing/2014/main" id="{9744946D-B139-4EDD-A722-526103191FAB}"/>
                </a:ext>
              </a:extLst>
            </p:cNvPr>
            <p:cNvSpPr/>
            <p:nvPr/>
          </p:nvSpPr>
          <p:spPr>
            <a:xfrm>
              <a:off x="10807374" y="1515096"/>
              <a:ext cx="737735" cy="1804013"/>
            </a:xfrm>
            <a:prstGeom prst="chevr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3" name="Arrow: Chevron 52">
              <a:extLst>
                <a:ext uri="{FF2B5EF4-FFF2-40B4-BE49-F238E27FC236}">
                  <a16:creationId xmlns:a16="http://schemas.microsoft.com/office/drawing/2014/main" id="{F4EA9E74-DDE2-4D5E-A558-EC72E834602A}"/>
                </a:ext>
              </a:extLst>
            </p:cNvPr>
            <p:cNvSpPr/>
            <p:nvPr/>
          </p:nvSpPr>
          <p:spPr>
            <a:xfrm>
              <a:off x="11168092" y="1515096"/>
              <a:ext cx="737735" cy="1804013"/>
            </a:xfrm>
            <a:prstGeom prst="chevr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FF7EBF6A-EE07-4A0A-9148-E904B1567976}"/>
              </a:ext>
            </a:extLst>
          </p:cNvPr>
          <p:cNvGrpSpPr/>
          <p:nvPr/>
        </p:nvGrpSpPr>
        <p:grpSpPr>
          <a:xfrm>
            <a:off x="622717" y="1404901"/>
            <a:ext cx="2036991" cy="1804013"/>
            <a:chOff x="-2158290" y="437889"/>
            <a:chExt cx="2036991" cy="1804013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0E29770-0115-4CDC-953D-390636CB2F58}"/>
                </a:ext>
              </a:extLst>
            </p:cNvPr>
            <p:cNvSpPr/>
            <p:nvPr/>
          </p:nvSpPr>
          <p:spPr>
            <a:xfrm>
              <a:off x="-2156452" y="952200"/>
              <a:ext cx="1003935" cy="792480"/>
            </a:xfrm>
            <a:custGeom>
              <a:avLst/>
              <a:gdLst>
                <a:gd name="connsiteX0" fmla="*/ 398145 w 1003935"/>
                <a:gd name="connsiteY0" fmla="*/ 0 h 792480"/>
                <a:gd name="connsiteX1" fmla="*/ 403860 w 1003935"/>
                <a:gd name="connsiteY1" fmla="*/ 184785 h 792480"/>
                <a:gd name="connsiteX2" fmla="*/ 802005 w 1003935"/>
                <a:gd name="connsiteY2" fmla="*/ 186690 h 792480"/>
                <a:gd name="connsiteX3" fmla="*/ 1003935 w 1003935"/>
                <a:gd name="connsiteY3" fmla="*/ 386715 h 792480"/>
                <a:gd name="connsiteX4" fmla="*/ 807720 w 1003935"/>
                <a:gd name="connsiteY4" fmla="*/ 582930 h 792480"/>
                <a:gd name="connsiteX5" fmla="*/ 396240 w 1003935"/>
                <a:gd name="connsiteY5" fmla="*/ 584835 h 792480"/>
                <a:gd name="connsiteX6" fmla="*/ 403860 w 1003935"/>
                <a:gd name="connsiteY6" fmla="*/ 792480 h 792480"/>
                <a:gd name="connsiteX7" fmla="*/ 0 w 1003935"/>
                <a:gd name="connsiteY7" fmla="*/ 384810 h 792480"/>
                <a:gd name="connsiteX8" fmla="*/ 398145 w 1003935"/>
                <a:gd name="connsiteY8" fmla="*/ 0 h 79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3935" h="792480">
                  <a:moveTo>
                    <a:pt x="398145" y="0"/>
                  </a:moveTo>
                  <a:lnTo>
                    <a:pt x="403860" y="184785"/>
                  </a:lnTo>
                  <a:lnTo>
                    <a:pt x="802005" y="186690"/>
                  </a:lnTo>
                  <a:lnTo>
                    <a:pt x="1003935" y="386715"/>
                  </a:lnTo>
                  <a:lnTo>
                    <a:pt x="807720" y="582930"/>
                  </a:lnTo>
                  <a:lnTo>
                    <a:pt x="396240" y="584835"/>
                  </a:lnTo>
                  <a:lnTo>
                    <a:pt x="403860" y="792480"/>
                  </a:lnTo>
                  <a:lnTo>
                    <a:pt x="0" y="384810"/>
                  </a:lnTo>
                  <a:lnTo>
                    <a:pt x="3981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05B93BA7-A530-4360-BAE5-0299E7C9248E}"/>
                </a:ext>
              </a:extLst>
            </p:cNvPr>
            <p:cNvSpPr/>
            <p:nvPr/>
          </p:nvSpPr>
          <p:spPr>
            <a:xfrm rot="10800000">
              <a:off x="-1133040" y="935819"/>
              <a:ext cx="1003935" cy="792480"/>
            </a:xfrm>
            <a:custGeom>
              <a:avLst/>
              <a:gdLst>
                <a:gd name="connsiteX0" fmla="*/ 398145 w 1003935"/>
                <a:gd name="connsiteY0" fmla="*/ 0 h 792480"/>
                <a:gd name="connsiteX1" fmla="*/ 403860 w 1003935"/>
                <a:gd name="connsiteY1" fmla="*/ 184785 h 792480"/>
                <a:gd name="connsiteX2" fmla="*/ 802005 w 1003935"/>
                <a:gd name="connsiteY2" fmla="*/ 186690 h 792480"/>
                <a:gd name="connsiteX3" fmla="*/ 1003935 w 1003935"/>
                <a:gd name="connsiteY3" fmla="*/ 386715 h 792480"/>
                <a:gd name="connsiteX4" fmla="*/ 807720 w 1003935"/>
                <a:gd name="connsiteY4" fmla="*/ 582930 h 792480"/>
                <a:gd name="connsiteX5" fmla="*/ 396240 w 1003935"/>
                <a:gd name="connsiteY5" fmla="*/ 584835 h 792480"/>
                <a:gd name="connsiteX6" fmla="*/ 403860 w 1003935"/>
                <a:gd name="connsiteY6" fmla="*/ 792480 h 792480"/>
                <a:gd name="connsiteX7" fmla="*/ 0 w 1003935"/>
                <a:gd name="connsiteY7" fmla="*/ 384810 h 792480"/>
                <a:gd name="connsiteX8" fmla="*/ 398145 w 1003935"/>
                <a:gd name="connsiteY8" fmla="*/ 0 h 79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3935" h="792480">
                  <a:moveTo>
                    <a:pt x="398145" y="0"/>
                  </a:moveTo>
                  <a:lnTo>
                    <a:pt x="403860" y="184785"/>
                  </a:lnTo>
                  <a:lnTo>
                    <a:pt x="802005" y="186690"/>
                  </a:lnTo>
                  <a:lnTo>
                    <a:pt x="1003935" y="386715"/>
                  </a:lnTo>
                  <a:lnTo>
                    <a:pt x="807720" y="582930"/>
                  </a:lnTo>
                  <a:lnTo>
                    <a:pt x="396240" y="584835"/>
                  </a:lnTo>
                  <a:lnTo>
                    <a:pt x="403860" y="792480"/>
                  </a:lnTo>
                  <a:lnTo>
                    <a:pt x="0" y="384810"/>
                  </a:lnTo>
                  <a:lnTo>
                    <a:pt x="3981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5975601B-EA57-4762-9AD5-77181BADCD4E}"/>
                </a:ext>
              </a:extLst>
            </p:cNvPr>
            <p:cNvSpPr/>
            <p:nvPr/>
          </p:nvSpPr>
          <p:spPr>
            <a:xfrm>
              <a:off x="-1540379" y="1345963"/>
              <a:ext cx="805441" cy="893035"/>
            </a:xfrm>
            <a:custGeom>
              <a:avLst/>
              <a:gdLst>
                <a:gd name="connsiteX0" fmla="*/ 395243 w 805441"/>
                <a:gd name="connsiteY0" fmla="*/ 0 h 893035"/>
                <a:gd name="connsiteX1" fmla="*/ 196553 w 805441"/>
                <a:gd name="connsiteY1" fmla="*/ 200826 h 893035"/>
                <a:gd name="connsiteX2" fmla="*/ 198689 w 805441"/>
                <a:gd name="connsiteY2" fmla="*/ 495656 h 893035"/>
                <a:gd name="connsiteX3" fmla="*/ 0 w 805441"/>
                <a:gd name="connsiteY3" fmla="*/ 489246 h 893035"/>
                <a:gd name="connsiteX4" fmla="*/ 401652 w 805441"/>
                <a:gd name="connsiteY4" fmla="*/ 893035 h 893035"/>
                <a:gd name="connsiteX5" fmla="*/ 805441 w 805441"/>
                <a:gd name="connsiteY5" fmla="*/ 491383 h 893035"/>
                <a:gd name="connsiteX6" fmla="*/ 600342 w 805441"/>
                <a:gd name="connsiteY6" fmla="*/ 491383 h 893035"/>
                <a:gd name="connsiteX7" fmla="*/ 600342 w 805441"/>
                <a:gd name="connsiteY7" fmla="*/ 205099 h 893035"/>
                <a:gd name="connsiteX8" fmla="*/ 395243 w 805441"/>
                <a:gd name="connsiteY8" fmla="*/ 0 h 893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05441" h="893035">
                  <a:moveTo>
                    <a:pt x="395243" y="0"/>
                  </a:moveTo>
                  <a:lnTo>
                    <a:pt x="196553" y="200826"/>
                  </a:lnTo>
                  <a:lnTo>
                    <a:pt x="198689" y="495656"/>
                  </a:lnTo>
                  <a:lnTo>
                    <a:pt x="0" y="489246"/>
                  </a:lnTo>
                  <a:lnTo>
                    <a:pt x="401652" y="893035"/>
                  </a:lnTo>
                  <a:lnTo>
                    <a:pt x="805441" y="491383"/>
                  </a:lnTo>
                  <a:lnTo>
                    <a:pt x="600342" y="491383"/>
                  </a:lnTo>
                  <a:lnTo>
                    <a:pt x="600342" y="205099"/>
                  </a:lnTo>
                  <a:lnTo>
                    <a:pt x="39524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2C6D8C78-5DF3-45DC-9084-DEDE4DBB60C1}"/>
                </a:ext>
              </a:extLst>
            </p:cNvPr>
            <p:cNvSpPr/>
            <p:nvPr/>
          </p:nvSpPr>
          <p:spPr>
            <a:xfrm rot="10800000">
              <a:off x="-1546965" y="446860"/>
              <a:ext cx="805441" cy="893035"/>
            </a:xfrm>
            <a:custGeom>
              <a:avLst/>
              <a:gdLst>
                <a:gd name="connsiteX0" fmla="*/ 395243 w 805441"/>
                <a:gd name="connsiteY0" fmla="*/ 0 h 893035"/>
                <a:gd name="connsiteX1" fmla="*/ 196553 w 805441"/>
                <a:gd name="connsiteY1" fmla="*/ 200826 h 893035"/>
                <a:gd name="connsiteX2" fmla="*/ 198689 w 805441"/>
                <a:gd name="connsiteY2" fmla="*/ 495656 h 893035"/>
                <a:gd name="connsiteX3" fmla="*/ 0 w 805441"/>
                <a:gd name="connsiteY3" fmla="*/ 489246 h 893035"/>
                <a:gd name="connsiteX4" fmla="*/ 401652 w 805441"/>
                <a:gd name="connsiteY4" fmla="*/ 893035 h 893035"/>
                <a:gd name="connsiteX5" fmla="*/ 805441 w 805441"/>
                <a:gd name="connsiteY5" fmla="*/ 491383 h 893035"/>
                <a:gd name="connsiteX6" fmla="*/ 600342 w 805441"/>
                <a:gd name="connsiteY6" fmla="*/ 491383 h 893035"/>
                <a:gd name="connsiteX7" fmla="*/ 600342 w 805441"/>
                <a:gd name="connsiteY7" fmla="*/ 205099 h 893035"/>
                <a:gd name="connsiteX8" fmla="*/ 395243 w 805441"/>
                <a:gd name="connsiteY8" fmla="*/ 0 h 893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05441" h="893035">
                  <a:moveTo>
                    <a:pt x="395243" y="0"/>
                  </a:moveTo>
                  <a:lnTo>
                    <a:pt x="196553" y="200826"/>
                  </a:lnTo>
                  <a:lnTo>
                    <a:pt x="198689" y="495656"/>
                  </a:lnTo>
                  <a:lnTo>
                    <a:pt x="0" y="489246"/>
                  </a:lnTo>
                  <a:lnTo>
                    <a:pt x="401652" y="893035"/>
                  </a:lnTo>
                  <a:lnTo>
                    <a:pt x="805441" y="491383"/>
                  </a:lnTo>
                  <a:lnTo>
                    <a:pt x="600342" y="491383"/>
                  </a:lnTo>
                  <a:lnTo>
                    <a:pt x="600342" y="205099"/>
                  </a:lnTo>
                  <a:lnTo>
                    <a:pt x="395243" y="0"/>
                  </a:lnTo>
                  <a:close/>
                </a:path>
              </a:pathLst>
            </a:custGeom>
            <a:solidFill>
              <a:srgbClr val="66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A6B455A5-75F7-4AD3-A09E-1A92AA113D8E}"/>
                </a:ext>
              </a:extLst>
            </p:cNvPr>
            <p:cNvGrpSpPr/>
            <p:nvPr/>
          </p:nvGrpSpPr>
          <p:grpSpPr>
            <a:xfrm>
              <a:off x="-2158290" y="437889"/>
              <a:ext cx="2036991" cy="1804013"/>
              <a:chOff x="622717" y="1432540"/>
              <a:chExt cx="2036991" cy="1804013"/>
            </a:xfrm>
          </p:grpSpPr>
          <p:sp>
            <p:nvSpPr>
              <p:cNvPr id="77" name="Arrow: Quad 76">
                <a:extLst>
                  <a:ext uri="{FF2B5EF4-FFF2-40B4-BE49-F238E27FC236}">
                    <a16:creationId xmlns:a16="http://schemas.microsoft.com/office/drawing/2014/main" id="{4E264C48-9C3D-4298-9B28-09D8EA5552F0}"/>
                  </a:ext>
                </a:extLst>
              </p:cNvPr>
              <p:cNvSpPr/>
              <p:nvPr/>
            </p:nvSpPr>
            <p:spPr>
              <a:xfrm>
                <a:off x="622717" y="1432540"/>
                <a:ext cx="2036991" cy="1804013"/>
              </a:xfrm>
              <a:prstGeom prst="quadArrow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3190B8F4-80A8-4DCD-9999-7B7872048E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34383" y="2133600"/>
                <a:ext cx="405303" cy="40386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B2406A06-D56D-41C0-9BD1-291F62F138C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434383" y="2133600"/>
                <a:ext cx="405303" cy="40386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66FA9973-B259-45EA-AF58-27593AD753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7737" y="1362765"/>
            <a:ext cx="1413037" cy="244575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69650942-04D6-490C-B52F-4A5C4B4F73C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77760" y="1070640"/>
              <a:ext cx="9227160" cy="45298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69650942-04D6-490C-B52F-4A5C4B4F73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861920" y="1007280"/>
                <a:ext cx="9258480" cy="4656600"/>
              </a:xfrm>
              <a:prstGeom prst="rect">
                <a:avLst/>
              </a:prstGeom>
            </p:spPr>
          </p:pic>
        </mc:Fallback>
      </mc:AlternateContent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2273E652-78AA-4AF7-977F-55265AF5E8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0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93"/>
    </mc:Choice>
    <mc:Fallback xmlns="">
      <p:transition spd="slow" advTm="88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C4230F-0B86-4C80-B0A9-39555509F5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C35DB8F0-80B2-4ABB-9646-B6B1A8EA48C3}"/>
                  </a:ext>
                </a:extLst>
              </p:cNvPr>
              <p:cNvSpPr txBox="1"/>
              <p:nvPr/>
            </p:nvSpPr>
            <p:spPr>
              <a:xfrm>
                <a:off x="258796" y="226181"/>
                <a:ext cx="10469035" cy="804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C35DB8F0-80B2-4ABB-9646-B6B1A8EA48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96" y="226181"/>
                <a:ext cx="10469035" cy="804579"/>
              </a:xfrm>
              <a:prstGeom prst="rect">
                <a:avLst/>
              </a:prstGeom>
              <a:blipFill>
                <a:blip r:embed="rId6"/>
                <a:stretch>
                  <a:fillRect l="-1455" b="-11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ardrop 70">
            <a:extLst>
              <a:ext uri="{FF2B5EF4-FFF2-40B4-BE49-F238E27FC236}">
                <a16:creationId xmlns:a16="http://schemas.microsoft.com/office/drawing/2014/main" id="{8835EBFD-0F3E-45EB-8793-088E0FAEDE6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68FDC30-6F7B-466E-B733-A8232102008D}"/>
              </a:ext>
            </a:extLst>
          </p:cNvPr>
          <p:cNvSpPr/>
          <p:nvPr/>
        </p:nvSpPr>
        <p:spPr>
          <a:xfrm>
            <a:off x="2000738" y="2632062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0F701E-6817-4E82-8DC2-0C640D87D82D}"/>
              </a:ext>
            </a:extLst>
          </p:cNvPr>
          <p:cNvSpPr/>
          <p:nvPr/>
        </p:nvSpPr>
        <p:spPr>
          <a:xfrm>
            <a:off x="6340469" y="5638713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1162168-64E6-4A90-8349-0E0DB2A7BD2D}"/>
              </a:ext>
            </a:extLst>
          </p:cNvPr>
          <p:cNvSpPr/>
          <p:nvPr/>
        </p:nvSpPr>
        <p:spPr>
          <a:xfrm>
            <a:off x="9818330" y="4541549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0627D1B8-6DC9-4247-82D7-8D5E65280F15}"/>
              </a:ext>
            </a:extLst>
          </p:cNvPr>
          <p:cNvSpPr/>
          <p:nvPr/>
        </p:nvSpPr>
        <p:spPr>
          <a:xfrm>
            <a:off x="2113595" y="5474841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648AC91-F0C4-47EF-9AF9-25B589BAE08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60880" y="306000"/>
              <a:ext cx="11240640" cy="614448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648AC91-F0C4-47EF-9AF9-25B589BAE08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45040" y="242640"/>
                <a:ext cx="11271960" cy="62712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057396C6-E63E-43BA-91E6-3BB2633813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37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755"/>
    </mc:Choice>
    <mc:Fallback xmlns="">
      <p:transition spd="slow" advTm="131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CEF5613-E357-4454-874A-A389F40C95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7" name="Teardrop 66">
            <a:extLst>
              <a:ext uri="{FF2B5EF4-FFF2-40B4-BE49-F238E27FC236}">
                <a16:creationId xmlns:a16="http://schemas.microsoft.com/office/drawing/2014/main" id="{331965BC-5A59-47EF-A01F-793D324A07D9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FDFCF96F-FCF7-4E29-955B-786F314F9084}"/>
              </a:ext>
            </a:extLst>
          </p:cNvPr>
          <p:cNvSpPr/>
          <p:nvPr/>
        </p:nvSpPr>
        <p:spPr>
          <a:xfrm>
            <a:off x="2742997" y="2818425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5EB0E6E-3442-42BF-A42E-366529D50639}"/>
              </a:ext>
            </a:extLst>
          </p:cNvPr>
          <p:cNvSpPr/>
          <p:nvPr/>
        </p:nvSpPr>
        <p:spPr>
          <a:xfrm>
            <a:off x="9814476" y="5546230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89B0B6B0-9C96-4DEE-AE9C-F85DB6492746}"/>
              </a:ext>
            </a:extLst>
          </p:cNvPr>
          <p:cNvSpPr/>
          <p:nvPr/>
        </p:nvSpPr>
        <p:spPr>
          <a:xfrm>
            <a:off x="2377323" y="5544701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567103D-2097-47CB-9952-95032A504094}"/>
              </a:ext>
            </a:extLst>
          </p:cNvPr>
          <p:cNvSpPr/>
          <p:nvPr/>
        </p:nvSpPr>
        <p:spPr>
          <a:xfrm>
            <a:off x="6095820" y="5546233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860D8030-89F0-4095-89CD-4C551ED6B5B4}"/>
                  </a:ext>
                </a:extLst>
              </p:cNvPr>
              <p:cNvSpPr txBox="1"/>
              <p:nvPr/>
            </p:nvSpPr>
            <p:spPr>
              <a:xfrm>
                <a:off x="258796" y="226181"/>
                <a:ext cx="10469035" cy="804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860D8030-89F0-4095-89CD-4C551ED6B5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96" y="226181"/>
                <a:ext cx="10469035" cy="804579"/>
              </a:xfrm>
              <a:prstGeom prst="rect">
                <a:avLst/>
              </a:prstGeom>
              <a:blipFill>
                <a:blip r:embed="rId6"/>
                <a:stretch>
                  <a:fillRect l="-1455" b="-11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E385888-38B1-407A-A47A-29714D00229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45840" y="1036800"/>
              <a:ext cx="10586520" cy="528624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E385888-38B1-407A-A47A-29714D00229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6480" y="1027440"/>
                <a:ext cx="10605240" cy="5304960"/>
              </a:xfrm>
              <a:prstGeom prst="rect">
                <a:avLst/>
              </a:prstGeom>
            </p:spPr>
          </p:pic>
        </mc:Fallback>
      </mc:AlternateContent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FED17127-C9E0-4D2D-A44A-B9B0EFC3C1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9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206"/>
    </mc:Choice>
    <mc:Fallback xmlns="">
      <p:transition spd="slow" advTm="167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843A31-EB6A-4F51-9646-06AE963EFE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BAE3C718-8014-4A70-A455-D63808E8EF38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5" name="Teardrop 14">
              <a:extLst>
                <a:ext uri="{FF2B5EF4-FFF2-40B4-BE49-F238E27FC236}">
                  <a16:creationId xmlns:a16="http://schemas.microsoft.com/office/drawing/2014/main" id="{FBB61545-6017-414F-AFE8-A52C8DE2DF61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8EC472D-3BC1-4084-823B-725B9570981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635547A4-1A1B-4572-9431-A8493BEBBC6F}"/>
              </a:ext>
            </a:extLst>
          </p:cNvPr>
          <p:cNvSpPr txBox="1"/>
          <p:nvPr/>
        </p:nvSpPr>
        <p:spPr>
          <a:xfrm>
            <a:off x="343155" y="229306"/>
            <a:ext cx="11199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Rob says,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Speech Bubble: Rectangle with Corners Rounded 20">
                <a:extLst>
                  <a:ext uri="{FF2B5EF4-FFF2-40B4-BE49-F238E27FC236}">
                    <a16:creationId xmlns:a16="http://schemas.microsoft.com/office/drawing/2014/main" id="{AA42BC6C-B91A-495A-B5FA-E7747522913E}"/>
                  </a:ext>
                </a:extLst>
              </p:cNvPr>
              <p:cNvSpPr/>
              <p:nvPr/>
            </p:nvSpPr>
            <p:spPr>
              <a:xfrm>
                <a:off x="3401693" y="1087968"/>
                <a:ext cx="8215266" cy="1839810"/>
              </a:xfrm>
              <a:prstGeom prst="wedgeRoundRectCallout">
                <a:avLst>
                  <a:gd name="adj1" fmla="val -58108"/>
                  <a:gd name="adj2" fmla="val 28497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I split a pie into thirds and eat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1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1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.</a:t>
                </a:r>
              </a:p>
              <a:p>
                <a:pPr algn="ctr"/>
                <a:r>
                  <a:rPr lang="en-GB" sz="32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The number of slices I have left will be an odd number.</a:t>
                </a:r>
              </a:p>
            </p:txBody>
          </p:sp>
        </mc:Choice>
        <mc:Fallback xmlns="">
          <p:sp>
            <p:nvSpPr>
              <p:cNvPr id="21" name="Speech Bubble: Rectangle with Corners Rounded 20">
                <a:extLst>
                  <a:ext uri="{FF2B5EF4-FFF2-40B4-BE49-F238E27FC236}">
                    <a16:creationId xmlns:a16="http://schemas.microsoft.com/office/drawing/2014/main" id="{AA42BC6C-B91A-495A-B5FA-E774752291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1693" y="1087968"/>
                <a:ext cx="8215266" cy="1839810"/>
              </a:xfrm>
              <a:prstGeom prst="wedgeRoundRectCallout">
                <a:avLst>
                  <a:gd name="adj1" fmla="val -58108"/>
                  <a:gd name="adj2" fmla="val 28497"/>
                  <a:gd name="adj3" fmla="val 16667"/>
                </a:avLst>
              </a:prstGeom>
              <a:blipFill>
                <a:blip r:embed="rId7"/>
                <a:stretch>
                  <a:fillRect r="-341" b="-8143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449E1E86-4DDE-4745-87AC-6234E6AEF68B}"/>
              </a:ext>
            </a:extLst>
          </p:cNvPr>
          <p:cNvSpPr txBox="1"/>
          <p:nvPr/>
        </p:nvSpPr>
        <p:spPr>
          <a:xfrm>
            <a:off x="343154" y="3407509"/>
            <a:ext cx="11199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Rob correct?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9A17A26-DBE2-4A2E-89EF-26565069EFC6}"/>
              </a:ext>
            </a:extLst>
          </p:cNvPr>
          <p:cNvSpPr txBox="1"/>
          <p:nvPr/>
        </p:nvSpPr>
        <p:spPr>
          <a:xfrm>
            <a:off x="343153" y="4284189"/>
            <a:ext cx="1119991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Rob is incorrect.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If a pie is split into thirds then it is split into 3 equal pieces. If one piece is eaten then there will be 2 pieces left.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is an even number. 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8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803C928-ED17-4C36-92CE-F72663E9B23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24720" y="2863800"/>
              <a:ext cx="7417440" cy="30171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803C928-ED17-4C36-92CE-F72663E9B2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008880" y="2800440"/>
                <a:ext cx="7442640" cy="31438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B0465B6-3BFC-4261-9209-59883446EE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121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13"/>
    </mc:Choice>
    <mc:Fallback xmlns="">
      <p:transition spd="slow" advTm="87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6A1B416-9A54-4829-9FB1-2A58D6077D9E}"/>
              </a:ext>
            </a:extLst>
          </p:cNvPr>
          <p:cNvSpPr txBox="1"/>
          <p:nvPr/>
        </p:nvSpPr>
        <p:spPr>
          <a:xfrm>
            <a:off x="325464" y="335524"/>
            <a:ext cx="11184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can this shape be split up into thirds?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8A7086-7160-48D6-A392-A28453A67764}"/>
              </a:ext>
            </a:extLst>
          </p:cNvPr>
          <p:cNvSpPr/>
          <p:nvPr/>
        </p:nvSpPr>
        <p:spPr>
          <a:xfrm>
            <a:off x="2594293" y="3875598"/>
            <a:ext cx="2062159" cy="2062103"/>
          </a:xfrm>
          <a:prstGeom prst="rect">
            <a:avLst/>
          </a:prstGeom>
          <a:solidFill>
            <a:srgbClr val="FFAFFF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78B6E93-0B50-444C-BED3-8FBACFF008C1}"/>
              </a:ext>
            </a:extLst>
          </p:cNvPr>
          <p:cNvSpPr/>
          <p:nvPr/>
        </p:nvSpPr>
        <p:spPr>
          <a:xfrm rot="5400000">
            <a:off x="6718240" y="3891012"/>
            <a:ext cx="2062844" cy="2062103"/>
          </a:xfrm>
          <a:prstGeom prst="rect">
            <a:avLst/>
          </a:prstGeom>
          <a:solidFill>
            <a:srgbClr val="FFAFFF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3E35484-F8E3-46FE-B108-38445CD27EA8}"/>
              </a:ext>
            </a:extLst>
          </p:cNvPr>
          <p:cNvSpPr/>
          <p:nvPr/>
        </p:nvSpPr>
        <p:spPr>
          <a:xfrm>
            <a:off x="4656452" y="1366897"/>
            <a:ext cx="2062159" cy="2062103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F9842CF-B12B-4141-B680-B5D140ECDAE8}"/>
              </a:ext>
            </a:extLst>
          </p:cNvPr>
          <p:cNvCxnSpPr>
            <a:cxnSpLocks/>
          </p:cNvCxnSpPr>
          <p:nvPr/>
        </p:nvCxnSpPr>
        <p:spPr>
          <a:xfrm flipH="1" flipV="1">
            <a:off x="2583842" y="4560626"/>
            <a:ext cx="2062159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D073DCF-241F-4A02-915D-27304FC2FA7B}"/>
              </a:ext>
            </a:extLst>
          </p:cNvPr>
          <p:cNvCxnSpPr>
            <a:cxnSpLocks/>
          </p:cNvCxnSpPr>
          <p:nvPr/>
        </p:nvCxnSpPr>
        <p:spPr>
          <a:xfrm flipH="1" flipV="1">
            <a:off x="2583842" y="5250420"/>
            <a:ext cx="2062159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538A229-270D-47BB-95AF-7150D5224C6E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064263" y="4911609"/>
            <a:ext cx="2062844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714BB7F-7E92-4131-AEC8-CB060D605A4B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374469" y="4911609"/>
            <a:ext cx="2062844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9E593A-8486-41D5-959E-FB1902E7B7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02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09"/>
    </mc:Choice>
    <mc:Fallback xmlns="">
      <p:transition spd="slow" advTm="36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67CC164-B1B3-41DA-9F5E-B69D21D1EB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207117" y="2620919"/>
            <a:ext cx="4532968" cy="31210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901652-E362-4CDB-9CDC-6954FC527A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588629" y="2596866"/>
            <a:ext cx="4681853" cy="33180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21010C-5EC7-4DBD-862C-9A2F7A713C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7428530" y="2652195"/>
            <a:ext cx="4818580" cy="33441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94D8A6-3B20-4D3D-8D1A-3C7992BEFCE8}"/>
              </a:ext>
            </a:extLst>
          </p:cNvPr>
          <p:cNvSpPr/>
          <p:nvPr/>
        </p:nvSpPr>
        <p:spPr>
          <a:xfrm>
            <a:off x="1257033" y="397875"/>
            <a:ext cx="98192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We would like you to complete two pieces of work today.  For the first piece you need to cut the pictures out and correctly sort them under the headings 1/3 or not a 1/3 .  For your second piece of work choose two 1, 2 or 3 Star worksheets to complete. 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E0366CB-DD96-46F4-BDE5-4C35D0CEB9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79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81"/>
    </mc:Choice>
    <mc:Fallback xmlns="">
      <p:transition spd="slow" advTm="78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14385</TotalTime>
  <Words>215</Words>
  <Application>Microsoft Office PowerPoint</Application>
  <PresentationFormat>Widescreen</PresentationFormat>
  <Paragraphs>33</Paragraphs>
  <Slides>9</Slides>
  <Notes>6</Notes>
  <HiddenSlides>0</HiddenSlides>
  <MMClips>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Yu Gothic UI</vt:lpstr>
      <vt:lpstr>Arial</vt:lpstr>
      <vt:lpstr>Calibri</vt:lpstr>
      <vt:lpstr>Calibri Light</vt:lpstr>
      <vt:lpstr>Cambria Math</vt:lpstr>
      <vt:lpstr>Comic Sans MS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Fractions - Week 11</dc:title>
  <dc:creator>PRIMARY STARS EDUCATION</dc:creator>
  <cp:lastModifiedBy>Michelle Edwards</cp:lastModifiedBy>
  <cp:revision>801</cp:revision>
  <dcterms:created xsi:type="dcterms:W3CDTF">2018-08-10T10:44:35Z</dcterms:created>
  <dcterms:modified xsi:type="dcterms:W3CDTF">2021-01-29T20:45:07Z</dcterms:modified>
</cp:coreProperties>
</file>