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78" r:id="rId11"/>
    <p:sldId id="285" r:id="rId12"/>
    <p:sldId id="289" r:id="rId13"/>
    <p:sldId id="296" r:id="rId14"/>
    <p:sldId id="297" r:id="rId15"/>
    <p:sldId id="298" r:id="rId16"/>
    <p:sldId id="299" r:id="rId17"/>
    <p:sldId id="300" r:id="rId18"/>
    <p:sldId id="301" r:id="rId19"/>
    <p:sldId id="302" r:id="rId20"/>
    <p:sldId id="303" r:id="rId21"/>
    <p:sldId id="272" r:id="rId22"/>
    <p:sldId id="264" r:id="rId23"/>
    <p:sldId id="304" r:id="rId24"/>
    <p:sldId id="305" r:id="rId25"/>
    <p:sldId id="306" r:id="rId26"/>
    <p:sldId id="307" r:id="rId27"/>
    <p:sldId id="308" r:id="rId28"/>
    <p:sldId id="309" r:id="rId29"/>
    <p:sldId id="310" r:id="rId30"/>
    <p:sldId id="311" r:id="rId31"/>
    <p:sldId id="312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86" autoAdjust="0"/>
    <p:restoredTop sz="94660"/>
  </p:normalViewPr>
  <p:slideViewPr>
    <p:cSldViewPr snapToGrid="0">
      <p:cViewPr varScale="1">
        <p:scale>
          <a:sx n="86" d="100"/>
          <a:sy n="86" d="100"/>
        </p:scale>
        <p:origin x="57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62000-01D2-4FA4-BFC7-E02B238446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F00477-27A8-4F6F-B27C-9C997C7D1C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2CF037-0E20-4F5C-B473-461DC5C39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9CC21E-2DEB-49DC-9AC2-FC988FFA8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4B60E-919D-4966-B287-C32380A95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05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A90BF-15F4-46B0-ACF8-98710B3BE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41E24-C315-4C55-9D3E-B8E0B4E695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78C013-30DB-4523-A432-5F8D766FE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9D058D-B34E-4766-B054-D656CC955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39BA27-CB8D-40D9-B59D-5240CE1A9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108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64E33-51A6-4777-9D3E-16EFAAF61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8EF180-7142-4AEF-9261-961BBB904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BC7BB-6187-4C3B-A6C0-C825B39F9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4789AE-91F4-45A4-B12E-220179948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8087ED-12DA-4F04-AB61-12AA6C971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283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BB543-9166-44D6-BECE-B617FAC0B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79BD69-2628-4AC4-A377-F69565544E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C64D3E-6B56-489D-A416-BD55420D62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708C02-88D6-416A-8587-37B4F23ED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A0ECDB-E7E4-401F-AFC1-878021CC7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180281-8505-4C9D-B909-ED97C007B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665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A4F36-A663-4945-AD1A-273FB9508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AB106-8A70-491B-B620-3A40312FDA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488B93-8E96-421D-9907-9EF1738CF3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A81F1E-51D6-497E-BEF7-528CD39BEA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06BB99-96BE-4144-973B-2F7CA26751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F05135-A571-4631-AACB-17837C0EF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F99D15-5F2A-4375-B3B8-2EDEDB376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C70910-F361-4709-8B24-5DCA6D68A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295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86826-77F8-41A3-AA67-4CBCE2B51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CE5B7D-EB7C-43EA-8F05-373E46393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182285-1605-4A34-83F8-1AC244067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1BE738-351F-418D-A7AB-21561B961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625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E380C1-EAB4-4824-A226-5C697FD98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82CD1F-A48C-42BF-8489-639FF52EF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73F734-B941-4DF3-9176-70692553E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301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1CAA6-8527-4256-95BB-9DF1847F2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BB9C9-DCBA-4437-8EA6-C5EFBAEDDE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CC49AE-3950-4A91-B6CC-023D7B7310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A7F867-1B45-493B-AB17-586EE854E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D4D63-B222-4A45-A42A-60BFD4428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F18D09-39E4-43C0-BECB-6B33E88C0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568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ABD10-5DC6-4AFA-944B-6CC392FA8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991043-A8E7-4D23-A989-1F5D12C48E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895C6C-297F-4AE9-91EF-5E95AC4E9E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B68D22-A8AE-428F-AE97-648538948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AACEA7-F2E1-4775-B977-99A26A71E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11EA87-501A-441C-9003-6B578D8E1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540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C6ED5-980D-4C09-8122-E54376BED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A3B55A-0AA9-47BC-8D45-0402D007CC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959AFE-F1AA-4C9D-9D1E-9E9FE13F2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03342-3A42-414F-928A-FBF64F7B8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BEC9E-A193-4329-A93F-F05902A8C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725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CF713F-2A90-42CC-BA3C-49D5C292D1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16C2E4-A877-4543-90E7-3009656C46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31A308-7F9B-4AC3-8CAD-DD792710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6D9F40-2EB6-444E-AFFD-25CF5426F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5196AA-CE31-46E4-8946-F12F836F2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026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B9DEB4-7C4F-4CD1-8FA1-9F972A517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38F087-4E94-43CB-A1F5-084D6240E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9B6F6D-BC57-449F-9F21-042DD4D64C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AFFF2F-39AC-4894-ADF0-75C508AE6A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C563D9-17BF-478D-8210-D6FD2317F9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469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4719510-16D7-43D5-A782-C5E49A648D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960"/>
            <a:ext cx="12192000" cy="673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627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1A2D57-ED91-4F0F-A453-A1C1919A9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985"/>
            <a:ext cx="12192000" cy="679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311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9323FC-8BEC-4B65-8751-65937FA7E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495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227746-A584-407C-BFD1-5B71B14942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77"/>
            <a:ext cx="12192000" cy="677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463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19893D-F2A3-4963-9C59-046FC5855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326"/>
            <a:ext cx="12192000" cy="669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891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8F167D-BB08-48A9-B9C5-226E168962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3699"/>
            <a:ext cx="12192000" cy="663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572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9D6631-DB2C-486B-A1B9-78B937B458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448"/>
            <a:ext cx="12192000" cy="6739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126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8ACAFB-3166-442C-A23E-BB7390949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848"/>
            <a:ext cx="12192000" cy="659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190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1B376D-E873-445B-9F28-CADA3D0BE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342"/>
            <a:ext cx="12192000" cy="671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949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B60593-84BF-4647-850F-4B8E004A0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246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AC4E7F-E2DD-4582-96AF-C829B6070C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739"/>
            <a:ext cx="12192000" cy="6766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60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AE78E67-C4B1-4F3B-9E1C-19E30A8B09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977"/>
            <a:ext cx="12192000" cy="673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7103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439D48-1C9C-4A74-8E1C-1F531AB87B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1038"/>
            <a:ext cx="12192000" cy="66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773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1EEDD751-67D3-429B-99DD-7B9F2FDA00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7120"/>
            <a:ext cx="12192000" cy="6623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97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97F7F14-30CA-4030-B964-EE4BFA34E8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4942"/>
            <a:ext cx="12192000" cy="6388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7395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0524F4-292C-46A6-B04B-BCFD7693EC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214"/>
            <a:ext cx="12192000" cy="663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133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38DAA3-5D46-4DFD-8F71-DD36B6B39B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350"/>
            <a:ext cx="12192000" cy="667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253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B415891-C26A-41CE-AAED-8F6A9503EB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6289"/>
            <a:ext cx="12192000" cy="654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8922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560E69-8A6A-40BA-BD02-38EFD47135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055"/>
            <a:ext cx="12192000" cy="6501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3972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E154062-EE69-4C4F-8239-2CC18D2BA6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877"/>
            <a:ext cx="12192000" cy="670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7431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48B4A3-45AD-4A83-90E0-23B2150AC7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65"/>
            <a:ext cx="12192000" cy="673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658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47B698-EF6F-4AA5-80C8-AF28BFC81F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499"/>
            <a:ext cx="12192000" cy="672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3375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C2C7F61-93EE-4AAA-9C43-BEFADE62A2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816"/>
            <a:ext cx="12192000" cy="6756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9548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A9CF7F-DC1D-460D-A400-5FF18535C4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5721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1AF60DD-CF64-4947-B712-75D515F6E7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"/>
            <a:ext cx="1219200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9743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5DC6FCB-A1A0-4648-9A1C-38D9A2744F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219200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395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CF5265-9C26-4EFA-AF7F-1A1D5AF812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530"/>
            <a:ext cx="12192000" cy="6758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9550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A622B7A-053F-4659-BE77-1382B709A4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979"/>
            <a:ext cx="12192000" cy="6786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2161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8958539-CA25-4EF4-9D10-089D40E474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167"/>
            <a:ext cx="12192000" cy="6793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8661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459E47-D0F8-45D0-948B-AD9B3E2BEE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853"/>
            <a:ext cx="12192000" cy="6740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1483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8BA3D2-4B5C-4EC8-8EA1-A471CF8B1E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657"/>
            <a:ext cx="12192000" cy="6738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8012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0</Words>
  <Application>Microsoft Office PowerPoint</Application>
  <PresentationFormat>Widescreen</PresentationFormat>
  <Paragraphs>0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12</cp:revision>
  <dcterms:created xsi:type="dcterms:W3CDTF">2020-10-10T16:52:18Z</dcterms:created>
  <dcterms:modified xsi:type="dcterms:W3CDTF">2020-10-17T15:15:15Z</dcterms:modified>
</cp:coreProperties>
</file>