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0F115-5290-47FB-9BF7-601F604C0F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0AF00B-FF15-4163-9CDB-F8F5419BD2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C45C36-C679-4F99-ABA6-1B343220B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4BB98-C745-40D8-93CF-163EA6B13404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FA83FE-55D6-481C-89B2-8244D47EB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E67780-E57F-40D1-BCF3-BBF8888A6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E8272-1C14-466E-900B-9C11F92F3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786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0A1EE-CCCF-403C-9980-73B949D5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EA34F3-4EA8-4A49-9D76-47824576C9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A63DFE-EC0F-49C7-96BA-7171E214A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4BB98-C745-40D8-93CF-163EA6B13404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4E1318-3233-4C7F-A6EB-7FB0E78D9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C1731-75E8-4687-9929-48DA43777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E8272-1C14-466E-900B-9C11F92F3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60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D7D3D1-613A-48BE-A3E6-1B1F6534E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90EF5-17E3-49C9-B4C1-E6FFAFC769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5FB9E3-3D84-4FCB-9CE5-06FB9322B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4BB98-C745-40D8-93CF-163EA6B13404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8EFEFE-F928-407D-80FF-6CDD71D1A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A323D-FE5E-481B-A170-D91BC45CB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E8272-1C14-466E-900B-9C11F92F3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6309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4AC79-320C-4C97-8912-8A978FE59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10FDE3-6F49-47E8-88D7-6DDC9874B0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432DB5-7592-4F50-9D76-B04CDAC0E3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674B27-4FE7-4F90-9C48-97388990C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4BB98-C745-40D8-93CF-163EA6B13404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DBF30-B173-46DA-96E2-D2660C449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E0375-6F4A-4A6B-8DB0-3568A233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E8272-1C14-466E-900B-9C11F92F3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550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72608-F78E-4953-95C1-B9A474CF4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42AC9D-F06E-4BF0-AD2A-D23D3D33C7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0C3114-3567-4B73-89A8-CCB6CC5F51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AB3A41-29EF-4521-8DAF-AD6B4061B1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571D97-E338-434B-92D5-6C29799DE7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0F45EE-D83F-4046-9F63-F07CA0195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4BB98-C745-40D8-93CF-163EA6B13404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3CC51F-5369-45E4-8768-6F7108495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B4127F-766C-45CA-A4C8-8184CC381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E8272-1C14-466E-900B-9C11F92F3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266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8633B-C9C3-407C-B6D0-E38097EFB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80EFA1-CAC2-4D17-BAC3-67B025FD6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4BB98-C745-40D8-93CF-163EA6B13404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B1BE3F-F08D-4B3B-B296-FD4087E4E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B6B107-8357-4A64-B18A-BD2D782FE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E8272-1C14-466E-900B-9C11F92F3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284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BEDD92-2476-4CE2-87DB-7116C23D7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4BB98-C745-40D8-93CF-163EA6B13404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68B4BC-1BAB-4D57-8C13-899252210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097FF4-BD9F-449B-BB39-C64D33F16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E8272-1C14-466E-900B-9C11F92F3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964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3D99A-E0AD-4F54-8782-9E4F5E24B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8A8374-F352-48F1-8EA3-7507DE0EEC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03D6A9-8DD6-4F94-87E7-703E7A9900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D17FFF-19D2-4E9D-AA64-EEAE537D0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4BB98-C745-40D8-93CF-163EA6B13404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6541B0-8398-43FC-8CD7-94D838699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40F610-9C99-4A00-B5DB-1A5223B3F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E8272-1C14-466E-900B-9C11F92F3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717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546918-A0DF-410B-ACB0-801FA5624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053B7F7-925F-4559-9AD0-D7C1A8C9A5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EB290B-B928-43FA-BDFC-F485589015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BAB880-DC0B-43F7-BD3F-8A9CC1D30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4BB98-C745-40D8-93CF-163EA6B13404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48D3B1-4EEE-418D-85BC-BBB25AF40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69BEF-10F8-4AA1-9B22-14E31290B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E8272-1C14-466E-900B-9C11F92F3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499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BAA79-31CD-4012-8931-4E515DD5C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382BB6-CF5C-4220-82F2-3309CC7069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CDD55-E6CA-4EE3-B473-223060FD4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4BB98-C745-40D8-93CF-163EA6B13404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8D4135-4CCF-4A07-AB66-CDB3DEB83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1DF81E-E104-49BE-8982-656022F2A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E8272-1C14-466E-900B-9C11F92F3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872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17539B2-20CB-4E23-96BF-DF94484D2C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1A979A-64AA-4CDE-8109-56DDF35ED1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BF0966-927D-49B2-8E1D-D206111D3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4BB98-C745-40D8-93CF-163EA6B13404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EB9CF-264A-4471-8C06-A528D2625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1AC241-DD2F-4EF3-97A7-D99805CE7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E8272-1C14-466E-900B-9C11F92F3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80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315467-E410-40FE-A535-467709638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0000F-F845-487A-B93A-FB8E280588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BA5171-5DDD-480D-9158-39B794F67A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4BB98-C745-40D8-93CF-163EA6B13404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736FBA-3E85-4F8C-9696-8D3BD90A26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1C5C85-FBC0-47F6-8F40-3D01638AC5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9E8272-1C14-466E-900B-9C11F92F3D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887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3D284BB-FD7B-4440-83BB-84A4858F3F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769" y="124287"/>
            <a:ext cx="10835672" cy="673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849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20A4760-6457-43AA-8B4A-F3311463F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579" y="0"/>
            <a:ext cx="115008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423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49FE1F-EA91-4C89-9D41-FFFC433044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911" y="0"/>
            <a:ext cx="113661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395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C03AAB-98CC-427A-BCE4-A7E8BB0056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4403"/>
            <a:ext cx="12192000" cy="6689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571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9ACAFEC-E39E-4431-9852-5CFBFA6AC8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751" y="0"/>
            <a:ext cx="116904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217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846A5D3-9C3E-43E3-AD69-2BB569965F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228" y="0"/>
            <a:ext cx="116495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204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750D35D-DBEE-4A81-BFD8-8A5813740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663" y="0"/>
            <a:ext cx="91966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4808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1</cp:revision>
  <dcterms:created xsi:type="dcterms:W3CDTF">2020-11-12T13:33:46Z</dcterms:created>
  <dcterms:modified xsi:type="dcterms:W3CDTF">2020-11-12T13:34:10Z</dcterms:modified>
</cp:coreProperties>
</file>