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A1CCD-1359-4B54-AD5A-0D7EDAC6CE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8FF249-4553-4DB0-80BC-78E6AEB618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F5FE1F-6251-4426-8EE8-38BE2A7A4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0F4B6-9F80-42A0-B210-6C070008F2D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D7FCCF-C61D-48D7-BB6E-9FE13E42E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2FB607-6556-45CC-B62C-BEDF4E590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DEAD5-C5E6-4017-84BD-52157A341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967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E2A27-CF33-4900-A83C-71AA8CA0F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D4BBBD-7F78-4D45-A359-FD9E0F9242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D7D759-FC5F-49C8-84BD-6EA18DCC2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0F4B6-9F80-42A0-B210-6C070008F2D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D6DD46-55F9-468A-B0A3-B15D0EFCD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914C23-7DBB-4EDE-A58D-FA36D4EB2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DEAD5-C5E6-4017-84BD-52157A341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588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16F757-0821-4A96-A2ED-03DF3DB1B6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0E6C30-0B7E-4EF8-B259-3759E90994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7E7C05-81E6-4FCF-BB51-9B94CD97A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0F4B6-9F80-42A0-B210-6C070008F2D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31848-4ED6-46E7-9D68-B7C59435C1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9E6089-5916-4188-AEA2-1295916DA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DEAD5-C5E6-4017-84BD-52157A341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118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27C099-4C28-4A7F-8C2D-AFFE0CFE2F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318671-21C6-4C50-B90F-F341402058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F216B3-0AE3-493C-B5B8-DA21C15B7C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533CD1-DFC7-4758-A559-AC7447268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0F4B6-9F80-42A0-B210-6C070008F2D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94856B-A9CF-4CAB-91F6-A3018E90D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FEF1EC-A1B7-4A75-8D5E-B2BF428C8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DEAD5-C5E6-4017-84BD-52157A341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615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F8DCA2-2EFD-4233-99DD-FD818D05B4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7CC2F6-8C21-406C-9144-41A2B467ED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9C1A84-2015-4952-B362-01C83DB015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EC25E3E-ECD9-4F60-9831-6739B4AF20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7145E2A-C6C9-4E46-862E-3D51CA6925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7E93EC-5427-4AB0-9E8A-8623BA9DF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0F4B6-9F80-42A0-B210-6C070008F2D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050398-5758-490B-9D4B-D9A3C1B0F9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E53B697-B07F-4575-81B2-6F7C92C5B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DEAD5-C5E6-4017-84BD-52157A341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256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CAF39D-C708-43AB-9192-5F83F2BD5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3183EA-6DE9-4A10-88A1-BB2E8DD8F9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0F4B6-9F80-42A0-B210-6C070008F2D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9E52AD-38E6-4076-B483-8EDA6D1E06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CF9A85-2B6E-43EC-BDF4-42C0B8896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DEAD5-C5E6-4017-84BD-52157A341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366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0EA8D61-A6BA-4904-BBD1-76AF8C597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0F4B6-9F80-42A0-B210-6C070008F2D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9F24795-EDC2-4D27-BA77-7AEAA3B4F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0BE920-3008-4C0F-9C91-F64543207D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DEAD5-C5E6-4017-84BD-52157A341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912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C0BC00-2246-47B5-9938-636082455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335FC8-FBAB-46D2-B3C6-F6ADE6CD4A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A5A2D5-4D3E-4949-9DF4-52372B7F8C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4C243A-44DC-41B7-ACAF-66E3171E8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0F4B6-9F80-42A0-B210-6C070008F2D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ADE94D-9856-4F4D-9C81-951DE7FD8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70F04D-739C-4D6F-8684-3B45DD51E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DEAD5-C5E6-4017-84BD-52157A341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413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3F642F-B1E4-424F-9D77-75EC206AC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DC2EE9-56D0-46C0-BE64-4B60F9F1B2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97DBE0-FC49-4E03-89ED-081674A60A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966657-311B-4CE0-B690-FFEB80621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0F4B6-9F80-42A0-B210-6C070008F2D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47EA87-D098-44A3-88EA-E19B8626C5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19E9C7-AE5B-4DBC-8EDB-340626BF3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DEAD5-C5E6-4017-84BD-52157A341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534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29601-4693-4AC7-9667-40B7A6F4C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F49643-6535-4E56-A6F6-60E22AB33E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E7D488-E5CE-4C4B-B384-30DBFC50A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0F4B6-9F80-42A0-B210-6C070008F2D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CEEAD5-CA3A-479A-A5E9-6367245D8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012C3E-EA02-4DC3-83CD-85B74F8EB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DEAD5-C5E6-4017-84BD-52157A341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586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8E25F5-FFAB-45C5-B14B-0D3964DFED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B59E7C-AD68-45A8-9827-EF7A04BB58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7CEB9B-CB56-4D4D-A20C-C9A90D000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0F4B6-9F80-42A0-B210-6C070008F2D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7B7CFA-026C-4C1D-A476-DDD55ABBD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31D680-148B-443B-B85E-FE76193BC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DEAD5-C5E6-4017-84BD-52157A341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416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6431E9-16B0-4065-A3EB-6414140DD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46A5B7-3497-40A3-86BC-BDD73D4AA6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645472-3B06-4299-B63A-5CD41DC63E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0F4B6-9F80-42A0-B210-6C070008F2D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C538C3-D0B7-486D-9529-5B60447093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1CA780-8085-4B69-835B-8D7DB53A73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6DEAD5-C5E6-4017-84BD-52157A341B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85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9B367ED-C2DB-4B30-808C-66ADE9611E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9441" y="3540892"/>
            <a:ext cx="3555044" cy="331710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0EE13B8-6618-4EC3-92C3-ECF284BBA3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114021"/>
            <a:ext cx="12192000" cy="3654913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957A50C4-D695-4984-BF13-FE3EA77921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631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119"/>
    </mc:Choice>
    <mc:Fallback>
      <p:transition spd="slow" advTm="381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858D29C-87CA-465C-A486-B0F136DD4B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73058"/>
            <a:ext cx="12192000" cy="37118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B3FD51C-9202-4DDA-A37E-CA4CF73E28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284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308"/>
    </mc:Choice>
    <mc:Fallback>
      <p:transition spd="slow" advTm="333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DB03D5F-E87A-4A6B-A94D-4864FF8A65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22129"/>
            <a:ext cx="12192000" cy="46137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8D7CA1F-642C-4B3B-A923-620A9CC254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501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435"/>
    </mc:Choice>
    <mc:Fallback>
      <p:transition spd="slow" advTm="514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0119296-2175-486E-A788-3C2AC5D7F9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0881" y="0"/>
            <a:ext cx="9870238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5C1AA5A-55F5-4BD0-84BC-1BC9EAF52E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300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2285"/>
    </mc:Choice>
    <mc:Fallback>
      <p:transition spd="slow" advTm="1822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F2FDF8-CE2C-4894-A848-69E4D2981B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5118" y="56804"/>
            <a:ext cx="9543495" cy="6744392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E68D69EC-0FEE-43F6-8FFF-D5B0C23C3B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686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871"/>
    </mc:Choice>
    <mc:Fallback>
      <p:transition spd="slow" advTm="1288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449</TotalTime>
  <Words>0</Words>
  <Application>Microsoft Office PowerPoint</Application>
  <PresentationFormat>Widescreen</PresentationFormat>
  <Paragraphs>0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9</cp:revision>
  <dcterms:created xsi:type="dcterms:W3CDTF">2021-01-08T10:25:15Z</dcterms:created>
  <dcterms:modified xsi:type="dcterms:W3CDTF">2021-01-10T14:58:17Z</dcterms:modified>
</cp:coreProperties>
</file>