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480" r:id="rId2"/>
    <p:sldId id="507" r:id="rId3"/>
    <p:sldId id="534" r:id="rId4"/>
    <p:sldId id="510" r:id="rId5"/>
    <p:sldId id="533" r:id="rId6"/>
    <p:sldId id="535" r:id="rId7"/>
    <p:sldId id="508" r:id="rId8"/>
    <p:sldId id="50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. Kirton" initials="JK" lastIdx="2" clrIdx="0">
    <p:extLst>
      <p:ext uri="{19B8F6BF-5375-455C-9EA6-DF929625EA0E}">
        <p15:presenceInfo xmlns:p15="http://schemas.microsoft.com/office/powerpoint/2012/main" userId="8f93a96d3091ae98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2CC"/>
    <a:srgbClr val="DAE3F3"/>
    <a:srgbClr val="86BAE2"/>
    <a:srgbClr val="FF8669"/>
    <a:srgbClr val="FF99FF"/>
    <a:srgbClr val="FF33CC"/>
    <a:srgbClr val="79A9CD"/>
    <a:srgbClr val="6E99B9"/>
    <a:srgbClr val="FFCC00"/>
    <a:srgbClr val="D4E2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04" autoAdjust="0"/>
    <p:restoredTop sz="95268" autoAdjust="0"/>
  </p:normalViewPr>
  <p:slideViewPr>
    <p:cSldViewPr snapToGrid="0">
      <p:cViewPr varScale="1">
        <p:scale>
          <a:sx n="82" d="100"/>
          <a:sy n="82" d="100"/>
        </p:scale>
        <p:origin x="71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6722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7224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711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56162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31279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5720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279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Make the same amount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729780" y="1890099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Lesson 5</a:t>
            </a:r>
          </a:p>
        </p:txBody>
      </p:sp>
    </p:spTree>
    <p:extLst>
      <p:ext uri="{BB962C8B-B14F-4D97-AF65-F5344CB8AC3E}">
        <p14:creationId xmlns:p14="http://schemas.microsoft.com/office/powerpoint/2010/main" val="38572739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Picture 57">
            <a:extLst>
              <a:ext uri="{FF2B5EF4-FFF2-40B4-BE49-F238E27FC236}">
                <a16:creationId xmlns:a16="http://schemas.microsoft.com/office/drawing/2014/main" id="{1D33A8F7-2C10-4099-93EF-EA5D793CA5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ardrop 6">
            <a:extLst>
              <a:ext uri="{FF2B5EF4-FFF2-40B4-BE49-F238E27FC236}">
                <a16:creationId xmlns:a16="http://schemas.microsoft.com/office/drawing/2014/main" id="{11AFEE79-1670-470C-AC9F-881BAC707161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4B43AE-E9D0-4967-97AC-11DF93659D8A}"/>
              </a:ext>
            </a:extLst>
          </p:cNvPr>
          <p:cNvSpPr txBox="1"/>
          <p:nvPr/>
        </p:nvSpPr>
        <p:spPr>
          <a:xfrm>
            <a:off x="324112" y="309938"/>
            <a:ext cx="65469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Match the coins to the correct amount.</a:t>
            </a:r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81066A1A-3631-4DDE-A76A-83A334B42ABA}"/>
              </a:ext>
            </a:extLst>
          </p:cNvPr>
          <p:cNvCxnSpPr>
            <a:cxnSpLocks/>
            <a:endCxn id="53" idx="0"/>
          </p:cNvCxnSpPr>
          <p:nvPr/>
        </p:nvCxnSpPr>
        <p:spPr>
          <a:xfrm>
            <a:off x="1707660" y="3637280"/>
            <a:ext cx="2880769" cy="192500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C7F524B0-ABB2-45C4-A647-313976617910}"/>
              </a:ext>
            </a:extLst>
          </p:cNvPr>
          <p:cNvCxnSpPr>
            <a:cxnSpLocks/>
            <a:endCxn id="52" idx="0"/>
          </p:cNvCxnSpPr>
          <p:nvPr/>
        </p:nvCxnSpPr>
        <p:spPr>
          <a:xfrm flipH="1">
            <a:off x="1669892" y="3637280"/>
            <a:ext cx="5874842" cy="192500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7DA6896F-1E08-4C77-A7A4-01E0A75818DD}"/>
              </a:ext>
            </a:extLst>
          </p:cNvPr>
          <p:cNvCxnSpPr>
            <a:cxnSpLocks/>
            <a:endCxn id="54" idx="0"/>
          </p:cNvCxnSpPr>
          <p:nvPr/>
        </p:nvCxnSpPr>
        <p:spPr>
          <a:xfrm>
            <a:off x="4626197" y="3637280"/>
            <a:ext cx="5799306" cy="192500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C70B885E-93FC-40AB-A803-6F84523C1C03}"/>
              </a:ext>
            </a:extLst>
          </p:cNvPr>
          <p:cNvCxnSpPr>
            <a:cxnSpLocks/>
            <a:endCxn id="96" idx="0"/>
          </p:cNvCxnSpPr>
          <p:nvPr/>
        </p:nvCxnSpPr>
        <p:spPr>
          <a:xfrm flipH="1">
            <a:off x="7506966" y="3637280"/>
            <a:ext cx="2956305" cy="192500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>
            <a:extLst>
              <a:ext uri="{FF2B5EF4-FFF2-40B4-BE49-F238E27FC236}">
                <a16:creationId xmlns:a16="http://schemas.microsoft.com/office/drawing/2014/main" id="{C0E8882C-9F19-442F-86B7-18D3E981211E}"/>
              </a:ext>
            </a:extLst>
          </p:cNvPr>
          <p:cNvSpPr txBox="1"/>
          <p:nvPr/>
        </p:nvSpPr>
        <p:spPr>
          <a:xfrm>
            <a:off x="453034" y="5562289"/>
            <a:ext cx="2433715" cy="52322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£3 and 7p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E4985870-87C5-4869-9791-385FB7BDAC99}"/>
              </a:ext>
            </a:extLst>
          </p:cNvPr>
          <p:cNvSpPr txBox="1"/>
          <p:nvPr/>
        </p:nvSpPr>
        <p:spPr>
          <a:xfrm>
            <a:off x="3371571" y="5562289"/>
            <a:ext cx="2433715" cy="52322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£10 and 40p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DEFB41F5-C0E8-4725-9AD5-574E17EE638B}"/>
              </a:ext>
            </a:extLst>
          </p:cNvPr>
          <p:cNvSpPr txBox="1"/>
          <p:nvPr/>
        </p:nvSpPr>
        <p:spPr>
          <a:xfrm>
            <a:off x="9208645" y="5562289"/>
            <a:ext cx="2433715" cy="52322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99p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6734BA79-61C3-4EDF-9788-8D5189C6E52B}"/>
              </a:ext>
            </a:extLst>
          </p:cNvPr>
          <p:cNvSpPr txBox="1"/>
          <p:nvPr/>
        </p:nvSpPr>
        <p:spPr>
          <a:xfrm>
            <a:off x="6290108" y="5562289"/>
            <a:ext cx="2433715" cy="52322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£15 and 65p</a:t>
            </a:r>
          </a:p>
        </p:txBody>
      </p:sp>
    </p:spTree>
    <p:extLst>
      <p:ext uri="{BB962C8B-B14F-4D97-AF65-F5344CB8AC3E}">
        <p14:creationId xmlns:p14="http://schemas.microsoft.com/office/powerpoint/2010/main" val="3867526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D535E40-7F91-47B4-A346-DE544D8E9B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7" name="Teardrop 6">
            <a:extLst>
              <a:ext uri="{FF2B5EF4-FFF2-40B4-BE49-F238E27FC236}">
                <a16:creationId xmlns:a16="http://schemas.microsoft.com/office/drawing/2014/main" id="{11AFEE79-1670-470C-AC9F-881BAC707161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AC79959-A714-40CB-B1C2-6BAD085CE078}"/>
              </a:ext>
            </a:extLst>
          </p:cNvPr>
          <p:cNvSpPr/>
          <p:nvPr/>
        </p:nvSpPr>
        <p:spPr>
          <a:xfrm>
            <a:off x="325431" y="1104948"/>
            <a:ext cx="2767096" cy="252825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6621080-9897-4D55-A9AA-03883C854E3B}"/>
              </a:ext>
            </a:extLst>
          </p:cNvPr>
          <p:cNvSpPr/>
          <p:nvPr/>
        </p:nvSpPr>
        <p:spPr>
          <a:xfrm>
            <a:off x="3242649" y="1109026"/>
            <a:ext cx="2767096" cy="252825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CB71154-BFBE-4ADF-A2A3-575CFC82CBE0}"/>
              </a:ext>
            </a:extLst>
          </p:cNvPr>
          <p:cNvSpPr/>
          <p:nvPr/>
        </p:nvSpPr>
        <p:spPr>
          <a:xfrm>
            <a:off x="6161186" y="1109026"/>
            <a:ext cx="2767096" cy="252825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0942803A-E7E9-487D-9E22-CABBB919E083}"/>
              </a:ext>
            </a:extLst>
          </p:cNvPr>
          <p:cNvSpPr/>
          <p:nvPr/>
        </p:nvSpPr>
        <p:spPr>
          <a:xfrm>
            <a:off x="9079723" y="1109026"/>
            <a:ext cx="2767096" cy="252825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pic>
        <p:nvPicPr>
          <p:cNvPr id="71" name="Picture 70">
            <a:extLst>
              <a:ext uri="{FF2B5EF4-FFF2-40B4-BE49-F238E27FC236}">
                <a16:creationId xmlns:a16="http://schemas.microsoft.com/office/drawing/2014/main" id="{100F7D64-B0DD-4AD6-84BD-065A1857104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6332" y="2980573"/>
            <a:ext cx="468000" cy="468000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6274D128-3FFC-47C6-BA80-BB2F4B31005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185" y="1228494"/>
            <a:ext cx="648000" cy="648000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2843538A-CA40-4653-B05F-337747445BD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4148" y="2300836"/>
            <a:ext cx="540000" cy="540000"/>
          </a:xfrm>
          <a:prstGeom prst="rect">
            <a:avLst/>
          </a:prstGeom>
        </p:spPr>
      </p:pic>
      <p:pic>
        <p:nvPicPr>
          <p:cNvPr id="112" name="Picture 111">
            <a:extLst>
              <a:ext uri="{FF2B5EF4-FFF2-40B4-BE49-F238E27FC236}">
                <a16:creationId xmlns:a16="http://schemas.microsoft.com/office/drawing/2014/main" id="{71C821F8-718A-4403-8D24-5296F6E77BB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4975" y="2729107"/>
            <a:ext cx="756000" cy="756000"/>
          </a:xfrm>
          <a:prstGeom prst="rect">
            <a:avLst/>
          </a:prstGeom>
        </p:spPr>
      </p:pic>
      <p:pic>
        <p:nvPicPr>
          <p:cNvPr id="113" name="Picture 112">
            <a:extLst>
              <a:ext uri="{FF2B5EF4-FFF2-40B4-BE49-F238E27FC236}">
                <a16:creationId xmlns:a16="http://schemas.microsoft.com/office/drawing/2014/main" id="{A7784BBC-B6D8-4ABE-B1BA-27AA7BF350F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6061" y="1973223"/>
            <a:ext cx="540000" cy="540000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C2B6E83D-8387-4062-8DB8-B6F696D62D8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9144" y="2059100"/>
            <a:ext cx="648000" cy="648000"/>
          </a:xfrm>
          <a:prstGeom prst="rect">
            <a:avLst/>
          </a:prstGeom>
        </p:spPr>
      </p:pic>
      <p:pic>
        <p:nvPicPr>
          <p:cNvPr id="120" name="Picture 119">
            <a:extLst>
              <a:ext uri="{FF2B5EF4-FFF2-40B4-BE49-F238E27FC236}">
                <a16:creationId xmlns:a16="http://schemas.microsoft.com/office/drawing/2014/main" id="{7BF47446-A09D-44B0-80CA-43668D7869B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824" y="1278237"/>
            <a:ext cx="468000" cy="468000"/>
          </a:xfrm>
          <a:prstGeom prst="rect">
            <a:avLst/>
          </a:prstGeom>
        </p:spPr>
      </p:pic>
      <p:pic>
        <p:nvPicPr>
          <p:cNvPr id="121" name="Picture 120">
            <a:extLst>
              <a:ext uri="{FF2B5EF4-FFF2-40B4-BE49-F238E27FC236}">
                <a16:creationId xmlns:a16="http://schemas.microsoft.com/office/drawing/2014/main" id="{435F3298-AA4A-4CF7-85C1-9061CC76E8B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796" y="2901154"/>
            <a:ext cx="468000" cy="468000"/>
          </a:xfrm>
          <a:prstGeom prst="rect">
            <a:avLst/>
          </a:prstGeom>
        </p:spPr>
      </p:pic>
      <p:pic>
        <p:nvPicPr>
          <p:cNvPr id="122" name="Picture 121">
            <a:extLst>
              <a:ext uri="{FF2B5EF4-FFF2-40B4-BE49-F238E27FC236}">
                <a16:creationId xmlns:a16="http://schemas.microsoft.com/office/drawing/2014/main" id="{8521BE94-0F5B-433D-A11A-6776AA1453E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8035" y="2961000"/>
            <a:ext cx="468000" cy="468000"/>
          </a:xfrm>
          <a:prstGeom prst="rect">
            <a:avLst/>
          </a:prstGeom>
        </p:spPr>
      </p:pic>
      <p:pic>
        <p:nvPicPr>
          <p:cNvPr id="125" name="Picture 124">
            <a:extLst>
              <a:ext uri="{FF2B5EF4-FFF2-40B4-BE49-F238E27FC236}">
                <a16:creationId xmlns:a16="http://schemas.microsoft.com/office/drawing/2014/main" id="{AD1A1219-0A80-4ED7-ABCE-B6156A70C1A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1550" y="2901154"/>
            <a:ext cx="468000" cy="468000"/>
          </a:xfrm>
          <a:prstGeom prst="rect">
            <a:avLst/>
          </a:prstGeom>
        </p:spPr>
      </p:pic>
      <p:pic>
        <p:nvPicPr>
          <p:cNvPr id="126" name="Picture 125">
            <a:extLst>
              <a:ext uri="{FF2B5EF4-FFF2-40B4-BE49-F238E27FC236}">
                <a16:creationId xmlns:a16="http://schemas.microsoft.com/office/drawing/2014/main" id="{123C83D7-D556-4F25-9489-BC849AD040C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6924" y="1518689"/>
            <a:ext cx="468000" cy="468000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BD0CC9D8-C21E-4AF2-A238-A092EF214C7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3934" y="2376163"/>
            <a:ext cx="648000" cy="648000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A03B6D19-1373-441E-96D0-7E0BC053851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3211" y="1232412"/>
            <a:ext cx="1393278" cy="720000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93EA24DB-66A9-42B8-9BFF-C935DE9EFDB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6110" y="2104876"/>
            <a:ext cx="1393277" cy="720000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84DF6390-AEAA-4BB9-BBD7-B3D120211DA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57" y="1484847"/>
            <a:ext cx="1393277" cy="720000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7D6D6CA8-E6DD-499C-81CC-931D9CBEB84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6713" y="1274509"/>
            <a:ext cx="540000" cy="540000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B0F36A99-D316-4467-872B-F15A9908234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4392" y="1270395"/>
            <a:ext cx="540000" cy="540000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A9F3C39E-988C-463C-BCE1-401D65336AB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7878" y="2781688"/>
            <a:ext cx="1393277" cy="720000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3AE88832-698D-46E7-BB05-59973CA7A8A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4205" y="1164652"/>
            <a:ext cx="1393277" cy="720000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F5C6C847-487F-45BC-B37B-2CAD02B01AF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7878" y="1985602"/>
            <a:ext cx="1393044" cy="720000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E50D0ABA-5A0E-4315-B2DD-50EFC546233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6876" y="2484163"/>
            <a:ext cx="540000" cy="540000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8637E5BA-D721-4F40-8EF9-32858D72687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6876" y="1923153"/>
            <a:ext cx="540000" cy="540000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5A7A8A51-0EAC-4CC8-B980-819F50D13A0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6876" y="3045173"/>
            <a:ext cx="540000" cy="540000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34D5AFDF-7334-4898-B816-66A8CBAFF55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4392" y="2407963"/>
            <a:ext cx="540000" cy="540000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474A2E76-7095-4BC4-945B-ED8E8D7856D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4392" y="1846953"/>
            <a:ext cx="540000" cy="540000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B9A795C1-794D-41EB-9CF0-98188274624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4392" y="2968973"/>
            <a:ext cx="540000" cy="540000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9BEBAEAB-3088-4AEF-AABE-7FC0459FDD5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182" y="1192494"/>
            <a:ext cx="1393277" cy="720000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E31D9A4D-1F95-4E8D-AAD9-C5468F02994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876" y="1995252"/>
            <a:ext cx="1393278" cy="720000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id="{35794A0F-EB51-4FFC-94A6-8E1519D68EA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4394" y="2818849"/>
            <a:ext cx="1393277" cy="720000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id="{00C16F2E-01ED-465D-9A1A-A34618B30B1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5951" y="1206306"/>
            <a:ext cx="648000" cy="648000"/>
          </a:xfrm>
          <a:prstGeom prst="rect">
            <a:avLst/>
          </a:prstGeom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55BD8660-9369-46B2-8561-2B3A37380B6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4205" y="1228494"/>
            <a:ext cx="468000" cy="468000"/>
          </a:xfrm>
          <a:prstGeom prst="rect">
            <a:avLst/>
          </a:prstGeom>
        </p:spPr>
      </p:pic>
      <p:pic>
        <p:nvPicPr>
          <p:cNvPr id="95" name="Picture 94">
            <a:extLst>
              <a:ext uri="{FF2B5EF4-FFF2-40B4-BE49-F238E27FC236}">
                <a16:creationId xmlns:a16="http://schemas.microsoft.com/office/drawing/2014/main" id="{605FFBD7-71B4-4958-A595-19A977F2500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124" y="2003731"/>
            <a:ext cx="468000" cy="468000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321E10C6-163F-489B-93F3-10F3267F5AB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246" y="3036020"/>
            <a:ext cx="468000" cy="468000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CC440C74-2781-40D5-A2B7-1C40B10FD57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124" y="2521052"/>
            <a:ext cx="468000" cy="468000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9F8D12B0-E425-4E30-AEB7-AA5FB518B44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3970" y="1748611"/>
            <a:ext cx="468000" cy="468000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9F362619-D6AC-413A-8F51-60E4F1C2871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3117" y="2266097"/>
            <a:ext cx="468000" cy="468000"/>
          </a:xfrm>
          <a:prstGeom prst="rect">
            <a:avLst/>
          </a:prstGeom>
        </p:spPr>
      </p:pic>
      <p:pic>
        <p:nvPicPr>
          <p:cNvPr id="102" name="Picture 101">
            <a:extLst>
              <a:ext uri="{FF2B5EF4-FFF2-40B4-BE49-F238E27FC236}">
                <a16:creationId xmlns:a16="http://schemas.microsoft.com/office/drawing/2014/main" id="{353FE08B-F92D-45E7-93B8-02D81C5D151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428" y="2811154"/>
            <a:ext cx="648000" cy="648000"/>
          </a:xfrm>
          <a:prstGeom prst="rect">
            <a:avLst/>
          </a:prstGeom>
        </p:spPr>
      </p:pic>
      <p:sp>
        <p:nvSpPr>
          <p:cNvPr id="58" name="TextBox 57">
            <a:extLst>
              <a:ext uri="{FF2B5EF4-FFF2-40B4-BE49-F238E27FC236}">
                <a16:creationId xmlns:a16="http://schemas.microsoft.com/office/drawing/2014/main" id="{4D9D1EC1-7AEA-4E5A-AED5-EE77C0D64638}"/>
              </a:ext>
            </a:extLst>
          </p:cNvPr>
          <p:cNvSpPr txBox="1"/>
          <p:nvPr/>
        </p:nvSpPr>
        <p:spPr>
          <a:xfrm>
            <a:off x="324112" y="309938"/>
            <a:ext cx="65469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Match the coins to the correct amount.</a:t>
            </a:r>
          </a:p>
        </p:txBody>
      </p: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D2743352-8FE8-4BBA-9248-1DB71AF755DB}"/>
              </a:ext>
            </a:extLst>
          </p:cNvPr>
          <p:cNvCxnSpPr>
            <a:cxnSpLocks/>
            <a:endCxn id="78" idx="0"/>
          </p:cNvCxnSpPr>
          <p:nvPr/>
        </p:nvCxnSpPr>
        <p:spPr>
          <a:xfrm flipH="1">
            <a:off x="4588429" y="3637280"/>
            <a:ext cx="2956305" cy="192500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B31DE1F8-A2E6-4A96-ADB0-ECF4770A18EC}"/>
              </a:ext>
            </a:extLst>
          </p:cNvPr>
          <p:cNvCxnSpPr>
            <a:cxnSpLocks/>
            <a:endCxn id="77" idx="0"/>
          </p:cNvCxnSpPr>
          <p:nvPr/>
        </p:nvCxnSpPr>
        <p:spPr>
          <a:xfrm flipH="1">
            <a:off x="1669892" y="3633202"/>
            <a:ext cx="39087" cy="1929087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6A22C733-CF10-47BC-9A88-C156550D539C}"/>
              </a:ext>
            </a:extLst>
          </p:cNvPr>
          <p:cNvCxnSpPr>
            <a:cxnSpLocks/>
            <a:endCxn id="79" idx="0"/>
          </p:cNvCxnSpPr>
          <p:nvPr/>
        </p:nvCxnSpPr>
        <p:spPr>
          <a:xfrm>
            <a:off x="4626197" y="3637280"/>
            <a:ext cx="5799306" cy="192500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3A123411-807D-4E81-90AF-D22554FE005C}"/>
              </a:ext>
            </a:extLst>
          </p:cNvPr>
          <p:cNvCxnSpPr>
            <a:cxnSpLocks/>
            <a:endCxn id="80" idx="0"/>
          </p:cNvCxnSpPr>
          <p:nvPr/>
        </p:nvCxnSpPr>
        <p:spPr>
          <a:xfrm flipH="1">
            <a:off x="7506966" y="3637280"/>
            <a:ext cx="2956305" cy="192500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Box 76">
            <a:extLst>
              <a:ext uri="{FF2B5EF4-FFF2-40B4-BE49-F238E27FC236}">
                <a16:creationId xmlns:a16="http://schemas.microsoft.com/office/drawing/2014/main" id="{D31FE5F2-6C43-4A7C-982D-9208E2B430D9}"/>
              </a:ext>
            </a:extLst>
          </p:cNvPr>
          <p:cNvSpPr txBox="1"/>
          <p:nvPr/>
        </p:nvSpPr>
        <p:spPr>
          <a:xfrm>
            <a:off x="453034" y="5562289"/>
            <a:ext cx="2433715" cy="52322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£50 and 50p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DF4B0111-DCF2-40F4-82AE-2D92C4873525}"/>
              </a:ext>
            </a:extLst>
          </p:cNvPr>
          <p:cNvSpPr txBox="1"/>
          <p:nvPr/>
        </p:nvSpPr>
        <p:spPr>
          <a:xfrm>
            <a:off x="3371571" y="5562289"/>
            <a:ext cx="2433715" cy="52322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£20 and 77p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9A300838-CF74-4881-99CB-A71593C1E9DA}"/>
              </a:ext>
            </a:extLst>
          </p:cNvPr>
          <p:cNvSpPr txBox="1"/>
          <p:nvPr/>
        </p:nvSpPr>
        <p:spPr>
          <a:xfrm>
            <a:off x="9208645" y="5562289"/>
            <a:ext cx="2433715" cy="52322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£30 and 35p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84D0FF6F-D734-477A-A134-00929F9C10D2}"/>
              </a:ext>
            </a:extLst>
          </p:cNvPr>
          <p:cNvSpPr txBox="1"/>
          <p:nvPr/>
        </p:nvSpPr>
        <p:spPr>
          <a:xfrm>
            <a:off x="6290108" y="5562289"/>
            <a:ext cx="2433715" cy="52322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£45 and 8p</a:t>
            </a:r>
          </a:p>
        </p:txBody>
      </p:sp>
    </p:spTree>
    <p:extLst>
      <p:ext uri="{BB962C8B-B14F-4D97-AF65-F5344CB8AC3E}">
        <p14:creationId xmlns:p14="http://schemas.microsoft.com/office/powerpoint/2010/main" val="835137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D535E40-7F91-47B4-A346-DE544D8E9B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7" name="Teardrop 6">
            <a:extLst>
              <a:ext uri="{FF2B5EF4-FFF2-40B4-BE49-F238E27FC236}">
                <a16:creationId xmlns:a16="http://schemas.microsoft.com/office/drawing/2014/main" id="{11AFEE79-1670-470C-AC9F-881BAC707161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0A5D2CC3-DCCD-4EC9-9292-58A86213CB38}"/>
              </a:ext>
            </a:extLst>
          </p:cNvPr>
          <p:cNvGrpSpPr/>
          <p:nvPr/>
        </p:nvGrpSpPr>
        <p:grpSpPr>
          <a:xfrm>
            <a:off x="302501" y="1463550"/>
            <a:ext cx="5343000" cy="4443229"/>
            <a:chOff x="2968800" y="1206598"/>
            <a:chExt cx="5343000" cy="4443229"/>
          </a:xfrm>
          <a:solidFill>
            <a:schemeClr val="bg1"/>
          </a:solidFill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1FA95B9D-18A8-4D26-9536-7A1A651977B2}"/>
                </a:ext>
              </a:extLst>
            </p:cNvPr>
            <p:cNvSpPr/>
            <p:nvPr/>
          </p:nvSpPr>
          <p:spPr>
            <a:xfrm>
              <a:off x="4686300" y="1206598"/>
              <a:ext cx="1908000" cy="1908000"/>
            </a:xfrm>
            <a:prstGeom prst="ellips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BDCEC875-5254-4E41-B9F9-5A64E9E0DAA4}"/>
                </a:ext>
              </a:extLst>
            </p:cNvPr>
            <p:cNvSpPr/>
            <p:nvPr/>
          </p:nvSpPr>
          <p:spPr>
            <a:xfrm>
              <a:off x="2968800" y="3741825"/>
              <a:ext cx="1908000" cy="1908000"/>
            </a:xfrm>
            <a:prstGeom prst="ellips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C4C6FF91-9B4C-459D-9D21-D2987BE5EEC9}"/>
                </a:ext>
              </a:extLst>
            </p:cNvPr>
            <p:cNvSpPr/>
            <p:nvPr/>
          </p:nvSpPr>
          <p:spPr>
            <a:xfrm>
              <a:off x="6403800" y="3741827"/>
              <a:ext cx="1908000" cy="1908000"/>
            </a:xfrm>
            <a:prstGeom prst="ellips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105EC87-2178-4B43-9528-C07337A8FC20}"/>
                </a:ext>
              </a:extLst>
            </p:cNvPr>
            <p:cNvCxnSpPr>
              <a:cxnSpLocks/>
              <a:stCxn id="10" idx="5"/>
            </p:cNvCxnSpPr>
            <p:nvPr/>
          </p:nvCxnSpPr>
          <p:spPr>
            <a:xfrm>
              <a:off x="6314880" y="2835178"/>
              <a:ext cx="703760" cy="1001351"/>
            </a:xfrm>
            <a:prstGeom prst="lin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8094A09E-86E1-4322-8EC1-7D105F8B679B}"/>
                </a:ext>
              </a:extLst>
            </p:cNvPr>
            <p:cNvCxnSpPr>
              <a:cxnSpLocks/>
              <a:stCxn id="10" idx="3"/>
            </p:cNvCxnSpPr>
            <p:nvPr/>
          </p:nvCxnSpPr>
          <p:spPr>
            <a:xfrm flipH="1">
              <a:off x="4261960" y="2835178"/>
              <a:ext cx="703760" cy="978376"/>
            </a:xfrm>
            <a:prstGeom prst="lin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48E162C6-6460-41A9-A624-CFC432D24E23}"/>
              </a:ext>
            </a:extLst>
          </p:cNvPr>
          <p:cNvGrpSpPr/>
          <p:nvPr/>
        </p:nvGrpSpPr>
        <p:grpSpPr>
          <a:xfrm>
            <a:off x="5784499" y="1463550"/>
            <a:ext cx="6105000" cy="4443227"/>
            <a:chOff x="2892600" y="1425673"/>
            <a:chExt cx="6105000" cy="4443227"/>
          </a:xfrm>
          <a:solidFill>
            <a:schemeClr val="bg1"/>
          </a:solidFill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080D9A1-2E6A-4CF6-8183-261AD5194FAB}"/>
                </a:ext>
              </a:extLst>
            </p:cNvPr>
            <p:cNvSpPr/>
            <p:nvPr/>
          </p:nvSpPr>
          <p:spPr>
            <a:xfrm>
              <a:off x="4991100" y="1425673"/>
              <a:ext cx="1908000" cy="1908000"/>
            </a:xfrm>
            <a:prstGeom prst="ellips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C9D4E1F5-D200-451C-B66D-76B70C50DC54}"/>
                </a:ext>
              </a:extLst>
            </p:cNvPr>
            <p:cNvSpPr/>
            <p:nvPr/>
          </p:nvSpPr>
          <p:spPr>
            <a:xfrm>
              <a:off x="2892600" y="3960900"/>
              <a:ext cx="1908000" cy="1908000"/>
            </a:xfrm>
            <a:prstGeom prst="ellips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8CF3A26A-244A-403A-B397-11C2157A97A6}"/>
                </a:ext>
              </a:extLst>
            </p:cNvPr>
            <p:cNvSpPr/>
            <p:nvPr/>
          </p:nvSpPr>
          <p:spPr>
            <a:xfrm>
              <a:off x="7089600" y="3960900"/>
              <a:ext cx="1908000" cy="1908000"/>
            </a:xfrm>
            <a:prstGeom prst="ellips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11E76FA8-C094-4AC8-9919-477D077E20CF}"/>
                </a:ext>
              </a:extLst>
            </p:cNvPr>
            <p:cNvCxnSpPr>
              <a:cxnSpLocks/>
              <a:stCxn id="16" idx="5"/>
            </p:cNvCxnSpPr>
            <p:nvPr/>
          </p:nvCxnSpPr>
          <p:spPr>
            <a:xfrm>
              <a:off x="6619680" y="3054253"/>
              <a:ext cx="1042920" cy="1001351"/>
            </a:xfrm>
            <a:prstGeom prst="lin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E49F80DC-6064-43CB-89DC-192694945C39}"/>
                </a:ext>
              </a:extLst>
            </p:cNvPr>
            <p:cNvCxnSpPr>
              <a:cxnSpLocks/>
              <a:stCxn id="16" idx="3"/>
            </p:cNvCxnSpPr>
            <p:nvPr/>
          </p:nvCxnSpPr>
          <p:spPr>
            <a:xfrm flipH="1">
              <a:off x="4227600" y="3054253"/>
              <a:ext cx="1042920" cy="1001351"/>
            </a:xfrm>
            <a:prstGeom prst="lin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D2592CB9-BA03-48A0-91CB-0308EC362D01}"/>
                </a:ext>
              </a:extLst>
            </p:cNvPr>
            <p:cNvSpPr/>
            <p:nvPr/>
          </p:nvSpPr>
          <p:spPr>
            <a:xfrm>
              <a:off x="4991100" y="3955248"/>
              <a:ext cx="1908000" cy="1908000"/>
            </a:xfrm>
            <a:prstGeom prst="ellips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27FEA6D8-445A-4807-B0B7-7E6A4E54DB75}"/>
                </a:ext>
              </a:extLst>
            </p:cNvPr>
            <p:cNvCxnSpPr>
              <a:cxnSpLocks/>
              <a:stCxn id="16" idx="4"/>
              <a:endCxn id="21" idx="0"/>
            </p:cNvCxnSpPr>
            <p:nvPr/>
          </p:nvCxnSpPr>
          <p:spPr>
            <a:xfrm>
              <a:off x="5945100" y="3333673"/>
              <a:ext cx="0" cy="621575"/>
            </a:xfrm>
            <a:prstGeom prst="lin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4A9C8D89-2790-4161-9A2E-C290117AD73D}"/>
              </a:ext>
            </a:extLst>
          </p:cNvPr>
          <p:cNvSpPr txBox="1"/>
          <p:nvPr/>
        </p:nvSpPr>
        <p:spPr>
          <a:xfrm>
            <a:off x="2020001" y="2079609"/>
            <a:ext cx="1908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15p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066DB6A-F8FE-4A93-A8A6-47D6EF230027}"/>
              </a:ext>
            </a:extLst>
          </p:cNvPr>
          <p:cNvSpPr txBox="1"/>
          <p:nvPr/>
        </p:nvSpPr>
        <p:spPr>
          <a:xfrm>
            <a:off x="7882999" y="2097574"/>
            <a:ext cx="1908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£15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FF69EFA-CA1C-4A9D-83AA-FB77057F2941}"/>
              </a:ext>
            </a:extLst>
          </p:cNvPr>
          <p:cNvSpPr txBox="1"/>
          <p:nvPr/>
        </p:nvSpPr>
        <p:spPr>
          <a:xfrm>
            <a:off x="302501" y="4612320"/>
            <a:ext cx="1908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10p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50A02D3-A13F-4EDC-B8F0-31E7984D9958}"/>
              </a:ext>
            </a:extLst>
          </p:cNvPr>
          <p:cNvSpPr txBox="1"/>
          <p:nvPr/>
        </p:nvSpPr>
        <p:spPr>
          <a:xfrm>
            <a:off x="3748790" y="4612320"/>
            <a:ext cx="1908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5p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05B0B24-C55B-4D62-962F-D2B7C245F494}"/>
              </a:ext>
            </a:extLst>
          </p:cNvPr>
          <p:cNvSpPr txBox="1"/>
          <p:nvPr/>
        </p:nvSpPr>
        <p:spPr>
          <a:xfrm>
            <a:off x="5784062" y="4612320"/>
            <a:ext cx="1908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£5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66824224-171B-44C3-A721-DAB1A99BE662}"/>
              </a:ext>
            </a:extLst>
          </p:cNvPr>
          <p:cNvSpPr txBox="1"/>
          <p:nvPr/>
        </p:nvSpPr>
        <p:spPr>
          <a:xfrm>
            <a:off x="7882999" y="4612320"/>
            <a:ext cx="1908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£5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A99E1B6-094E-43B8-B2CE-5BF19EBA86A6}"/>
              </a:ext>
            </a:extLst>
          </p:cNvPr>
          <p:cNvSpPr txBox="1"/>
          <p:nvPr/>
        </p:nvSpPr>
        <p:spPr>
          <a:xfrm>
            <a:off x="9981499" y="4612320"/>
            <a:ext cx="1908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£5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D4F2EB2-1F81-4205-8965-0DDA239AA814}"/>
              </a:ext>
            </a:extLst>
          </p:cNvPr>
          <p:cNvSpPr txBox="1"/>
          <p:nvPr/>
        </p:nvSpPr>
        <p:spPr>
          <a:xfrm>
            <a:off x="302501" y="335524"/>
            <a:ext cx="56557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part-whole models.</a:t>
            </a:r>
          </a:p>
        </p:txBody>
      </p:sp>
    </p:spTree>
    <p:extLst>
      <p:ext uri="{BB962C8B-B14F-4D97-AF65-F5344CB8AC3E}">
        <p14:creationId xmlns:p14="http://schemas.microsoft.com/office/powerpoint/2010/main" val="3698228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D535E40-7F91-47B4-A346-DE544D8E9B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7" name="Teardrop 6">
            <a:extLst>
              <a:ext uri="{FF2B5EF4-FFF2-40B4-BE49-F238E27FC236}">
                <a16:creationId xmlns:a16="http://schemas.microsoft.com/office/drawing/2014/main" id="{11AFEE79-1670-470C-AC9F-881BAC707161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F8ACC7-BC40-4D8C-A7D8-0069EBCF00C2}"/>
              </a:ext>
            </a:extLst>
          </p:cNvPr>
          <p:cNvSpPr txBox="1"/>
          <p:nvPr/>
        </p:nvSpPr>
        <p:spPr>
          <a:xfrm>
            <a:off x="302501" y="335524"/>
            <a:ext cx="56557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part-whole models.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0A5D2CC3-DCCD-4EC9-9292-58A86213CB38}"/>
              </a:ext>
            </a:extLst>
          </p:cNvPr>
          <p:cNvGrpSpPr/>
          <p:nvPr/>
        </p:nvGrpSpPr>
        <p:grpSpPr>
          <a:xfrm>
            <a:off x="302501" y="1463550"/>
            <a:ext cx="5343000" cy="4443229"/>
            <a:chOff x="2968800" y="1206598"/>
            <a:chExt cx="5343000" cy="4443229"/>
          </a:xfrm>
          <a:solidFill>
            <a:schemeClr val="bg1"/>
          </a:solidFill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1FA95B9D-18A8-4D26-9536-7A1A651977B2}"/>
                </a:ext>
              </a:extLst>
            </p:cNvPr>
            <p:cNvSpPr/>
            <p:nvPr/>
          </p:nvSpPr>
          <p:spPr>
            <a:xfrm>
              <a:off x="4686300" y="1206598"/>
              <a:ext cx="1908000" cy="1908000"/>
            </a:xfrm>
            <a:prstGeom prst="ellips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BDCEC875-5254-4E41-B9F9-5A64E9E0DAA4}"/>
                </a:ext>
              </a:extLst>
            </p:cNvPr>
            <p:cNvSpPr/>
            <p:nvPr/>
          </p:nvSpPr>
          <p:spPr>
            <a:xfrm>
              <a:off x="2968800" y="3741825"/>
              <a:ext cx="1908000" cy="1908000"/>
            </a:xfrm>
            <a:prstGeom prst="ellips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C4C6FF91-9B4C-459D-9D21-D2987BE5EEC9}"/>
                </a:ext>
              </a:extLst>
            </p:cNvPr>
            <p:cNvSpPr/>
            <p:nvPr/>
          </p:nvSpPr>
          <p:spPr>
            <a:xfrm>
              <a:off x="6403800" y="3741827"/>
              <a:ext cx="1908000" cy="1908000"/>
            </a:xfrm>
            <a:prstGeom prst="ellips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105EC87-2178-4B43-9528-C07337A8FC20}"/>
                </a:ext>
              </a:extLst>
            </p:cNvPr>
            <p:cNvCxnSpPr>
              <a:cxnSpLocks/>
              <a:stCxn id="10" idx="5"/>
            </p:cNvCxnSpPr>
            <p:nvPr/>
          </p:nvCxnSpPr>
          <p:spPr>
            <a:xfrm>
              <a:off x="6314880" y="2835178"/>
              <a:ext cx="675112" cy="987198"/>
            </a:xfrm>
            <a:prstGeom prst="lin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8094A09E-86E1-4322-8EC1-7D105F8B679B}"/>
                </a:ext>
              </a:extLst>
            </p:cNvPr>
            <p:cNvCxnSpPr>
              <a:cxnSpLocks/>
              <a:stCxn id="10" idx="3"/>
            </p:cNvCxnSpPr>
            <p:nvPr/>
          </p:nvCxnSpPr>
          <p:spPr>
            <a:xfrm flipH="1">
              <a:off x="4270440" y="2835178"/>
              <a:ext cx="695280" cy="987198"/>
            </a:xfrm>
            <a:prstGeom prst="lin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48E162C6-6460-41A9-A624-CFC432D24E23}"/>
              </a:ext>
            </a:extLst>
          </p:cNvPr>
          <p:cNvGrpSpPr/>
          <p:nvPr/>
        </p:nvGrpSpPr>
        <p:grpSpPr>
          <a:xfrm>
            <a:off x="5784499" y="1463550"/>
            <a:ext cx="6105000" cy="4443227"/>
            <a:chOff x="2892600" y="1425673"/>
            <a:chExt cx="6105000" cy="4443227"/>
          </a:xfrm>
          <a:solidFill>
            <a:schemeClr val="bg1"/>
          </a:solidFill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080D9A1-2E6A-4CF6-8183-261AD5194FAB}"/>
                </a:ext>
              </a:extLst>
            </p:cNvPr>
            <p:cNvSpPr/>
            <p:nvPr/>
          </p:nvSpPr>
          <p:spPr>
            <a:xfrm>
              <a:off x="4991100" y="1425673"/>
              <a:ext cx="1908000" cy="1908000"/>
            </a:xfrm>
            <a:prstGeom prst="ellips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C9D4E1F5-D200-451C-B66D-76B70C50DC54}"/>
                </a:ext>
              </a:extLst>
            </p:cNvPr>
            <p:cNvSpPr/>
            <p:nvPr/>
          </p:nvSpPr>
          <p:spPr>
            <a:xfrm>
              <a:off x="2892600" y="3960900"/>
              <a:ext cx="1908000" cy="1908000"/>
            </a:xfrm>
            <a:prstGeom prst="ellips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8CF3A26A-244A-403A-B397-11C2157A97A6}"/>
                </a:ext>
              </a:extLst>
            </p:cNvPr>
            <p:cNvSpPr/>
            <p:nvPr/>
          </p:nvSpPr>
          <p:spPr>
            <a:xfrm>
              <a:off x="7089600" y="3960900"/>
              <a:ext cx="1908000" cy="1908000"/>
            </a:xfrm>
            <a:prstGeom prst="ellips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11E76FA8-C094-4AC8-9919-477D077E20CF}"/>
                </a:ext>
              </a:extLst>
            </p:cNvPr>
            <p:cNvCxnSpPr>
              <a:cxnSpLocks/>
              <a:stCxn id="16" idx="5"/>
            </p:cNvCxnSpPr>
            <p:nvPr/>
          </p:nvCxnSpPr>
          <p:spPr>
            <a:xfrm>
              <a:off x="6619680" y="3054253"/>
              <a:ext cx="1035552" cy="987198"/>
            </a:xfrm>
            <a:prstGeom prst="lin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E49F80DC-6064-43CB-89DC-192694945C39}"/>
                </a:ext>
              </a:extLst>
            </p:cNvPr>
            <p:cNvCxnSpPr>
              <a:cxnSpLocks/>
              <a:stCxn id="16" idx="3"/>
            </p:cNvCxnSpPr>
            <p:nvPr/>
          </p:nvCxnSpPr>
          <p:spPr>
            <a:xfrm flipH="1">
              <a:off x="4249880" y="3054253"/>
              <a:ext cx="1020640" cy="987198"/>
            </a:xfrm>
            <a:prstGeom prst="lin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D2592CB9-BA03-48A0-91CB-0308EC362D01}"/>
                </a:ext>
              </a:extLst>
            </p:cNvPr>
            <p:cNvSpPr/>
            <p:nvPr/>
          </p:nvSpPr>
          <p:spPr>
            <a:xfrm>
              <a:off x="4991100" y="3955248"/>
              <a:ext cx="1908000" cy="1908000"/>
            </a:xfrm>
            <a:prstGeom prst="ellips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27FEA6D8-445A-4807-B0B7-7E6A4E54DB75}"/>
                </a:ext>
              </a:extLst>
            </p:cNvPr>
            <p:cNvCxnSpPr>
              <a:cxnSpLocks/>
              <a:stCxn id="16" idx="4"/>
              <a:endCxn id="21" idx="0"/>
            </p:cNvCxnSpPr>
            <p:nvPr/>
          </p:nvCxnSpPr>
          <p:spPr>
            <a:xfrm>
              <a:off x="5945100" y="3333673"/>
              <a:ext cx="0" cy="621575"/>
            </a:xfrm>
            <a:prstGeom prst="lin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4A9C8D89-2790-4161-9A2E-C290117AD73D}"/>
              </a:ext>
            </a:extLst>
          </p:cNvPr>
          <p:cNvSpPr txBox="1"/>
          <p:nvPr/>
        </p:nvSpPr>
        <p:spPr>
          <a:xfrm>
            <a:off x="2020001" y="2010310"/>
            <a:ext cx="1908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40p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066DB6A-F8FE-4A93-A8A6-47D6EF230027}"/>
              </a:ext>
            </a:extLst>
          </p:cNvPr>
          <p:cNvSpPr txBox="1"/>
          <p:nvPr/>
        </p:nvSpPr>
        <p:spPr>
          <a:xfrm>
            <a:off x="7882999" y="2010310"/>
            <a:ext cx="1908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£40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1FDD215-D308-4885-BE69-44984B3685C6}"/>
              </a:ext>
            </a:extLst>
          </p:cNvPr>
          <p:cNvSpPr txBox="1"/>
          <p:nvPr/>
        </p:nvSpPr>
        <p:spPr>
          <a:xfrm>
            <a:off x="313790" y="4581844"/>
            <a:ext cx="1908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20p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0637D15-CF75-446B-B8F9-E99E3375EF39}"/>
              </a:ext>
            </a:extLst>
          </p:cNvPr>
          <p:cNvSpPr txBox="1"/>
          <p:nvPr/>
        </p:nvSpPr>
        <p:spPr>
          <a:xfrm>
            <a:off x="3760079" y="4581844"/>
            <a:ext cx="1908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20p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1E50C64-8804-43D7-AE81-129C5645C007}"/>
              </a:ext>
            </a:extLst>
          </p:cNvPr>
          <p:cNvSpPr txBox="1"/>
          <p:nvPr/>
        </p:nvSpPr>
        <p:spPr>
          <a:xfrm>
            <a:off x="5784062" y="4604422"/>
            <a:ext cx="1908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£20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DD3F5A5-583D-4C3B-AF31-EB0A128CDFB8}"/>
              </a:ext>
            </a:extLst>
          </p:cNvPr>
          <p:cNvSpPr txBox="1"/>
          <p:nvPr/>
        </p:nvSpPr>
        <p:spPr>
          <a:xfrm>
            <a:off x="7882999" y="4604422"/>
            <a:ext cx="1908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£10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8E869A3-5CA3-42F5-8AAD-A1065C717B86}"/>
              </a:ext>
            </a:extLst>
          </p:cNvPr>
          <p:cNvSpPr txBox="1"/>
          <p:nvPr/>
        </p:nvSpPr>
        <p:spPr>
          <a:xfrm>
            <a:off x="9981499" y="4604422"/>
            <a:ext cx="1908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£10</a:t>
            </a:r>
          </a:p>
        </p:txBody>
      </p:sp>
    </p:spTree>
    <p:extLst>
      <p:ext uri="{BB962C8B-B14F-4D97-AF65-F5344CB8AC3E}">
        <p14:creationId xmlns:p14="http://schemas.microsoft.com/office/powerpoint/2010/main" val="883696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3" grpId="0"/>
      <p:bldP spid="24" grpId="0"/>
      <p:bldP spid="25" grpId="0"/>
      <p:bldP spid="28" grpId="0"/>
      <p:bldP spid="2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D535E40-7F91-47B4-A346-DE544D8E9B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7" name="Teardrop 6">
            <a:extLst>
              <a:ext uri="{FF2B5EF4-FFF2-40B4-BE49-F238E27FC236}">
                <a16:creationId xmlns:a16="http://schemas.microsoft.com/office/drawing/2014/main" id="{11AFEE79-1670-470C-AC9F-881BAC707161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0A5D2CC3-DCCD-4EC9-9292-58A86213CB38}"/>
              </a:ext>
            </a:extLst>
          </p:cNvPr>
          <p:cNvGrpSpPr/>
          <p:nvPr/>
        </p:nvGrpSpPr>
        <p:grpSpPr>
          <a:xfrm>
            <a:off x="302501" y="1463550"/>
            <a:ext cx="5343000" cy="4443229"/>
            <a:chOff x="2968800" y="1206598"/>
            <a:chExt cx="5343000" cy="4443229"/>
          </a:xfrm>
          <a:solidFill>
            <a:schemeClr val="bg1"/>
          </a:solidFill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1FA95B9D-18A8-4D26-9536-7A1A651977B2}"/>
                </a:ext>
              </a:extLst>
            </p:cNvPr>
            <p:cNvSpPr/>
            <p:nvPr/>
          </p:nvSpPr>
          <p:spPr>
            <a:xfrm>
              <a:off x="4686300" y="1206598"/>
              <a:ext cx="1908000" cy="1908000"/>
            </a:xfrm>
            <a:prstGeom prst="ellips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BDCEC875-5254-4E41-B9F9-5A64E9E0DAA4}"/>
                </a:ext>
              </a:extLst>
            </p:cNvPr>
            <p:cNvSpPr/>
            <p:nvPr/>
          </p:nvSpPr>
          <p:spPr>
            <a:xfrm>
              <a:off x="2968800" y="3741825"/>
              <a:ext cx="1908000" cy="1908000"/>
            </a:xfrm>
            <a:prstGeom prst="ellips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C4C6FF91-9B4C-459D-9D21-D2987BE5EEC9}"/>
                </a:ext>
              </a:extLst>
            </p:cNvPr>
            <p:cNvSpPr/>
            <p:nvPr/>
          </p:nvSpPr>
          <p:spPr>
            <a:xfrm>
              <a:off x="6403800" y="3741827"/>
              <a:ext cx="1908000" cy="1908000"/>
            </a:xfrm>
            <a:prstGeom prst="ellips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105EC87-2178-4B43-9528-C07337A8FC20}"/>
                </a:ext>
              </a:extLst>
            </p:cNvPr>
            <p:cNvCxnSpPr>
              <a:cxnSpLocks/>
              <a:stCxn id="10" idx="5"/>
            </p:cNvCxnSpPr>
            <p:nvPr/>
          </p:nvCxnSpPr>
          <p:spPr>
            <a:xfrm>
              <a:off x="6314880" y="2835178"/>
              <a:ext cx="663288" cy="979315"/>
            </a:xfrm>
            <a:prstGeom prst="lin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8094A09E-86E1-4322-8EC1-7D105F8B679B}"/>
                </a:ext>
              </a:extLst>
            </p:cNvPr>
            <p:cNvCxnSpPr>
              <a:cxnSpLocks/>
              <a:stCxn id="10" idx="3"/>
            </p:cNvCxnSpPr>
            <p:nvPr/>
          </p:nvCxnSpPr>
          <p:spPr>
            <a:xfrm flipH="1">
              <a:off x="4301971" y="2835178"/>
              <a:ext cx="663749" cy="979315"/>
            </a:xfrm>
            <a:prstGeom prst="lin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48E162C6-6460-41A9-A624-CFC432D24E23}"/>
              </a:ext>
            </a:extLst>
          </p:cNvPr>
          <p:cNvGrpSpPr/>
          <p:nvPr/>
        </p:nvGrpSpPr>
        <p:grpSpPr>
          <a:xfrm>
            <a:off x="5784499" y="1463550"/>
            <a:ext cx="6105000" cy="4443227"/>
            <a:chOff x="2892600" y="1425673"/>
            <a:chExt cx="6105000" cy="4443227"/>
          </a:xfrm>
          <a:solidFill>
            <a:schemeClr val="bg1"/>
          </a:solidFill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080D9A1-2E6A-4CF6-8183-261AD5194FAB}"/>
                </a:ext>
              </a:extLst>
            </p:cNvPr>
            <p:cNvSpPr/>
            <p:nvPr/>
          </p:nvSpPr>
          <p:spPr>
            <a:xfrm>
              <a:off x="4991100" y="1425673"/>
              <a:ext cx="1908000" cy="1908000"/>
            </a:xfrm>
            <a:prstGeom prst="ellips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C9D4E1F5-D200-451C-B66D-76B70C50DC54}"/>
                </a:ext>
              </a:extLst>
            </p:cNvPr>
            <p:cNvSpPr/>
            <p:nvPr/>
          </p:nvSpPr>
          <p:spPr>
            <a:xfrm>
              <a:off x="2892600" y="3960900"/>
              <a:ext cx="1908000" cy="1908000"/>
            </a:xfrm>
            <a:prstGeom prst="ellips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8CF3A26A-244A-403A-B397-11C2157A97A6}"/>
                </a:ext>
              </a:extLst>
            </p:cNvPr>
            <p:cNvSpPr/>
            <p:nvPr/>
          </p:nvSpPr>
          <p:spPr>
            <a:xfrm>
              <a:off x="7089600" y="3960900"/>
              <a:ext cx="1908000" cy="1908000"/>
            </a:xfrm>
            <a:prstGeom prst="ellips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11E76FA8-C094-4AC8-9919-477D077E20CF}"/>
                </a:ext>
              </a:extLst>
            </p:cNvPr>
            <p:cNvCxnSpPr>
              <a:cxnSpLocks/>
              <a:stCxn id="16" idx="5"/>
            </p:cNvCxnSpPr>
            <p:nvPr/>
          </p:nvCxnSpPr>
          <p:spPr>
            <a:xfrm>
              <a:off x="6619680" y="3054253"/>
              <a:ext cx="1044749" cy="979315"/>
            </a:xfrm>
            <a:prstGeom prst="lin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E49F80DC-6064-43CB-89DC-192694945C39}"/>
                </a:ext>
              </a:extLst>
            </p:cNvPr>
            <p:cNvCxnSpPr>
              <a:cxnSpLocks/>
              <a:stCxn id="16" idx="3"/>
            </p:cNvCxnSpPr>
            <p:nvPr/>
          </p:nvCxnSpPr>
          <p:spPr>
            <a:xfrm flipH="1">
              <a:off x="4214408" y="3054253"/>
              <a:ext cx="1056112" cy="979315"/>
            </a:xfrm>
            <a:prstGeom prst="lin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D2592CB9-BA03-48A0-91CB-0308EC362D01}"/>
                </a:ext>
              </a:extLst>
            </p:cNvPr>
            <p:cNvSpPr/>
            <p:nvPr/>
          </p:nvSpPr>
          <p:spPr>
            <a:xfrm>
              <a:off x="4991100" y="3955248"/>
              <a:ext cx="1908000" cy="1908000"/>
            </a:xfrm>
            <a:prstGeom prst="ellips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27FEA6D8-445A-4807-B0B7-7E6A4E54DB75}"/>
                </a:ext>
              </a:extLst>
            </p:cNvPr>
            <p:cNvCxnSpPr>
              <a:cxnSpLocks/>
              <a:stCxn id="16" idx="4"/>
              <a:endCxn id="21" idx="0"/>
            </p:cNvCxnSpPr>
            <p:nvPr/>
          </p:nvCxnSpPr>
          <p:spPr>
            <a:xfrm>
              <a:off x="5945100" y="3333673"/>
              <a:ext cx="0" cy="621575"/>
            </a:xfrm>
            <a:prstGeom prst="lin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4A9C8D89-2790-4161-9A2E-C290117AD73D}"/>
              </a:ext>
            </a:extLst>
          </p:cNvPr>
          <p:cNvSpPr txBox="1"/>
          <p:nvPr/>
        </p:nvSpPr>
        <p:spPr>
          <a:xfrm>
            <a:off x="2020001" y="2050508"/>
            <a:ext cx="1908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60p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066DB6A-F8FE-4A93-A8A6-47D6EF230027}"/>
              </a:ext>
            </a:extLst>
          </p:cNvPr>
          <p:cNvSpPr txBox="1"/>
          <p:nvPr/>
        </p:nvSpPr>
        <p:spPr>
          <a:xfrm>
            <a:off x="7882999" y="2050508"/>
            <a:ext cx="1908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£60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1B7A859-DB9B-4FC7-B7FD-9FD334D023C1}"/>
              </a:ext>
            </a:extLst>
          </p:cNvPr>
          <p:cNvSpPr txBox="1"/>
          <p:nvPr/>
        </p:nvSpPr>
        <p:spPr>
          <a:xfrm>
            <a:off x="302501" y="4593182"/>
            <a:ext cx="1908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50p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F334A04-D3EF-4034-82ED-F779A8184FD6}"/>
              </a:ext>
            </a:extLst>
          </p:cNvPr>
          <p:cNvSpPr txBox="1"/>
          <p:nvPr/>
        </p:nvSpPr>
        <p:spPr>
          <a:xfrm>
            <a:off x="3737501" y="4593182"/>
            <a:ext cx="1908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10p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37C7F67-90AC-46EB-9E16-894525008907}"/>
              </a:ext>
            </a:extLst>
          </p:cNvPr>
          <p:cNvSpPr txBox="1"/>
          <p:nvPr/>
        </p:nvSpPr>
        <p:spPr>
          <a:xfrm>
            <a:off x="5784062" y="4593182"/>
            <a:ext cx="1908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£20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6B9993A-DF3A-4760-B120-6B37B09D21AB}"/>
              </a:ext>
            </a:extLst>
          </p:cNvPr>
          <p:cNvSpPr txBox="1"/>
          <p:nvPr/>
        </p:nvSpPr>
        <p:spPr>
          <a:xfrm>
            <a:off x="7882999" y="4593182"/>
            <a:ext cx="1908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£20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FB57D45-338A-4061-BA60-1719D428816F}"/>
              </a:ext>
            </a:extLst>
          </p:cNvPr>
          <p:cNvSpPr txBox="1"/>
          <p:nvPr/>
        </p:nvSpPr>
        <p:spPr>
          <a:xfrm>
            <a:off x="9981499" y="4593182"/>
            <a:ext cx="1908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£20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7CDFB52-7EE7-40A9-B34E-8BFE380FFB93}"/>
              </a:ext>
            </a:extLst>
          </p:cNvPr>
          <p:cNvSpPr txBox="1"/>
          <p:nvPr/>
        </p:nvSpPr>
        <p:spPr>
          <a:xfrm>
            <a:off x="302501" y="335524"/>
            <a:ext cx="56557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part-whole models.</a:t>
            </a:r>
          </a:p>
        </p:txBody>
      </p:sp>
    </p:spTree>
    <p:extLst>
      <p:ext uri="{BB962C8B-B14F-4D97-AF65-F5344CB8AC3E}">
        <p14:creationId xmlns:p14="http://schemas.microsoft.com/office/powerpoint/2010/main" val="657376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3" grpId="0"/>
      <p:bldP spid="24" grpId="0"/>
      <p:bldP spid="25" grpId="0"/>
      <p:bldP spid="28" grpId="0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89A093A-441A-4E61-B470-BEBF6A5CC5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A02D774-432C-4DED-9C32-DB255E7BC89C}"/>
              </a:ext>
            </a:extLst>
          </p:cNvPr>
          <p:cNvSpPr txBox="1"/>
          <p:nvPr/>
        </p:nvSpPr>
        <p:spPr>
          <a:xfrm>
            <a:off x="342173" y="3194538"/>
            <a:ext cx="41312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Do you agree? __________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D073D97-1B31-469D-948F-55970CE62B86}"/>
              </a:ext>
            </a:extLst>
          </p:cNvPr>
          <p:cNvSpPr txBox="1"/>
          <p:nvPr/>
        </p:nvSpPr>
        <p:spPr>
          <a:xfrm>
            <a:off x="342173" y="3976811"/>
            <a:ext cx="22012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>
                <a:latin typeface="Yu Gothic UI" panose="020B0500000000000000" pitchFamily="34" charset="-128"/>
                <a:ea typeface="Yu Gothic UI" panose="020B0500000000000000" pitchFamily="34" charset="-128"/>
              </a:rPr>
              <a:t>Explain why.</a:t>
            </a:r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E5E9FE4-0A75-4CE0-BE6D-852404C0E668}"/>
              </a:ext>
            </a:extLst>
          </p:cNvPr>
          <p:cNvSpPr txBox="1"/>
          <p:nvPr/>
        </p:nvSpPr>
        <p:spPr>
          <a:xfrm>
            <a:off x="342173" y="4759084"/>
            <a:ext cx="398859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2p, 2p, 2p, 2p, 2p</a:t>
            </a:r>
          </a:p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2p, 2p, 2p, 2p, 1p, 1p</a:t>
            </a:r>
          </a:p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2p, 2p, 2p, 1p, 1p, 1p, 1p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5B9ABA5-6B2B-4B39-8D40-3E4315DB4AE8}"/>
              </a:ext>
            </a:extLst>
          </p:cNvPr>
          <p:cNvSpPr txBox="1"/>
          <p:nvPr/>
        </p:nvSpPr>
        <p:spPr>
          <a:xfrm>
            <a:off x="5814192" y="4759084"/>
            <a:ext cx="546495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2p, 2p, 1p, 1p, 1p, 1p, 1p, 1p</a:t>
            </a:r>
          </a:p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2p, 1p, 1p, 1p, 1p, 1p, 1p, 1p, 1p</a:t>
            </a:r>
          </a:p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1p, 1p, 1p, 1p, 1p, 1p, 1p, 1p, 1p, 1p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DDA40CC-34F5-4A80-9865-C3C2F4A1B780}"/>
              </a:ext>
            </a:extLst>
          </p:cNvPr>
          <p:cNvSpPr txBox="1"/>
          <p:nvPr/>
        </p:nvSpPr>
        <p:spPr>
          <a:xfrm>
            <a:off x="2850606" y="3158766"/>
            <a:ext cx="14973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Yes</a:t>
            </a:r>
          </a:p>
        </p:txBody>
      </p:sp>
      <p:sp>
        <p:nvSpPr>
          <p:cNvPr id="18" name="Speech Bubble: Rectangle with Corners Rounded 17">
            <a:extLst>
              <a:ext uri="{FF2B5EF4-FFF2-40B4-BE49-F238E27FC236}">
                <a16:creationId xmlns:a16="http://schemas.microsoft.com/office/drawing/2014/main" id="{816BCCD7-1603-4C16-A362-AC74DF70158F}"/>
              </a:ext>
            </a:extLst>
          </p:cNvPr>
          <p:cNvSpPr/>
          <p:nvPr/>
        </p:nvSpPr>
        <p:spPr>
          <a:xfrm>
            <a:off x="2771584" y="798361"/>
            <a:ext cx="5295134" cy="1346362"/>
          </a:xfrm>
          <a:prstGeom prst="wedgeRoundRectCallout">
            <a:avLst>
              <a:gd name="adj1" fmla="val -59403"/>
              <a:gd name="adj2" fmla="val 24390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You can make 10p in at least 5 different ways using coins.</a:t>
            </a:r>
          </a:p>
        </p:txBody>
      </p:sp>
    </p:spTree>
    <p:extLst>
      <p:ext uri="{BB962C8B-B14F-4D97-AF65-F5344CB8AC3E}">
        <p14:creationId xmlns:p14="http://schemas.microsoft.com/office/powerpoint/2010/main" val="1702571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BE47C96F-29B7-46EB-8E1D-DEF359B59B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ardrop 6">
            <a:extLst>
              <a:ext uri="{FF2B5EF4-FFF2-40B4-BE49-F238E27FC236}">
                <a16:creationId xmlns:a16="http://schemas.microsoft.com/office/drawing/2014/main" id="{82073934-895C-47AD-B910-B67632383EC1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35223F5-756E-4A07-8FC4-0AB2A005FF4F}"/>
              </a:ext>
            </a:extLst>
          </p:cNvPr>
          <p:cNvSpPr txBox="1"/>
          <p:nvPr/>
        </p:nvSpPr>
        <p:spPr>
          <a:xfrm>
            <a:off x="417918" y="330186"/>
            <a:ext cx="737573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Make 30p three ways using the coins below.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You can each coin </a:t>
            </a:r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more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than once.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7EFA915-0A06-4A26-A252-687B2E9CB7F9}"/>
              </a:ext>
            </a:extLst>
          </p:cNvPr>
          <p:cNvSpPr txBox="1"/>
          <p:nvPr/>
        </p:nvSpPr>
        <p:spPr>
          <a:xfrm>
            <a:off x="356801" y="3392563"/>
            <a:ext cx="544684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Possible examples: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719A85B-4F75-4CFF-B6D9-ED9D50116B51}"/>
              </a:ext>
            </a:extLst>
          </p:cNvPr>
          <p:cNvSpPr txBox="1"/>
          <p:nvPr/>
        </p:nvSpPr>
        <p:spPr>
          <a:xfrm>
            <a:off x="356801" y="3900394"/>
            <a:ext cx="464413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10p, 10p, 10p</a:t>
            </a:r>
          </a:p>
          <a:p>
            <a:r>
              <a:rPr lang="en-GB" sz="27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10p, 10p, 5p, 5p</a:t>
            </a:r>
          </a:p>
          <a:p>
            <a:r>
              <a:rPr lang="en-GB" sz="27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10p, 5p, 5p, 5p, 5p</a:t>
            </a:r>
          </a:p>
          <a:p>
            <a:r>
              <a:rPr lang="en-GB" sz="27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5p, 5p, 5p, 5p, 5p, 5p</a:t>
            </a:r>
            <a:br>
              <a:rPr lang="en-GB" sz="27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7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30 x 1p</a:t>
            </a:r>
          </a:p>
          <a:p>
            <a:r>
              <a:rPr lang="en-GB" sz="27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15 x 2p</a:t>
            </a:r>
          </a:p>
        </p:txBody>
      </p:sp>
    </p:spTree>
    <p:extLst>
      <p:ext uri="{BB962C8B-B14F-4D97-AF65-F5344CB8AC3E}">
        <p14:creationId xmlns:p14="http://schemas.microsoft.com/office/powerpoint/2010/main" val="1384762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8670</TotalTime>
  <Words>280</Words>
  <Application>Microsoft Office PowerPoint</Application>
  <PresentationFormat>Widescreen</PresentationFormat>
  <Paragraphs>67</Paragraphs>
  <Slides>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Yu Gothic UI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Measurement- Money - Week 9</dc:title>
  <dc:creator>Primary Stars Education</dc:creator>
  <cp:lastModifiedBy>M. Edwards</cp:lastModifiedBy>
  <cp:revision>318</cp:revision>
  <dcterms:created xsi:type="dcterms:W3CDTF">2018-08-10T10:44:35Z</dcterms:created>
  <dcterms:modified xsi:type="dcterms:W3CDTF">2020-11-13T21:46:49Z</dcterms:modified>
</cp:coreProperties>
</file>