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1" r:id="rId25"/>
    <p:sldId id="279" r:id="rId26"/>
    <p:sldId id="280" r:id="rId27"/>
    <p:sldId id="282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6C025-9E1F-4DE4-9BF7-7EB47C6DA4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49A4AC-CEF7-40DF-B13A-CD2862196F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054EFF-C5DE-4217-8EB4-190BFA454C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37F2AF-25E4-4223-B440-D42F182D1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C4FA6E-7A1C-4806-BBFB-DBB79518B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9587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D3B6CE-1A1E-4233-9022-900BE0BF2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DB0148-9515-4548-8F7E-E749B4D9EC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0BA9AF-7570-465F-935B-74CF8130A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94D156-6F1C-429B-A9BB-62A2CDF95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8F2D9B-97DC-4418-A661-AE0A00015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709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8B7E4-49C8-4BDB-854B-563C32748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24D96C-D307-4C95-BD2B-3FFE71C9CF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606651-3B0B-4C60-9CEB-31BBE97C1C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B4A604-F0E0-41EF-99B8-9AC4F5732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0D562A-0724-49CF-A3B1-03D1BB708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572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FB76A4-6126-4614-82E4-5BF139A39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A7F8AB-A097-482B-9155-C323440BA2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561E32-8555-4F16-9AA9-7DC9A21AAC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9E9C78-5D00-4F5A-87B9-9032B3560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CC5325-EF08-4EFE-875A-EC5B49144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F7BD17-1E81-4C6E-9EC8-6D5F21CCE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455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D405B-03FA-4327-98A0-882F35657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9240BC-F39C-4032-A1A6-6D0F5DA829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9F8CD1-8529-48FB-9413-0B539CA015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0F2B19-A47F-4343-B170-4894C5FAAD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CA83790-6D5B-4253-B618-715148BAE5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B71964-F220-41AA-A852-ECBC896DB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1588293-D06C-4D4C-B981-354DDAC24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BBB298E-5874-46F2-8B73-1731BF56D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72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E141F-94FB-4340-B3EC-87AFC9310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1C7E50-F366-4381-A879-EBA4F94CF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4A3C1F-43EC-4815-9EB6-B1A76AD46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CB525E-39A5-4566-9952-F73C5B472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138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3C1A1C-892C-4D5A-8D2C-D92C5F22B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6568C1-E08B-436F-9873-E379BE3B1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772606-F6D2-4908-BF01-8B0F76D38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162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C803A-AF84-43B0-9D1E-FA1D42C2B3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C8A2F0-860C-4A6B-9C24-6CC8847DBA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164F02-4DD5-4BD5-9127-172B5EC1C9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AC5602-2A27-4836-AFD2-F0D9D7331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6D1763-6CC3-4AF9-BD88-7A07F9C66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1E2F84-35E7-49F7-B9AD-2BA8A7E8B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432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0E734E-6046-4974-A561-7A82CF1DE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0352B4-665C-4971-B0C1-C79D8FBAAD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3014E4-6E39-44B9-9272-CF56ACE754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5B55D0-7E38-4F19-AD9E-F3BDB4B49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B1183E-0E3E-44C8-BDAE-304EC4BAD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9CB2DE-AB5E-436D-AE02-09010A757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163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8BD314-4B9E-4B06-8CA2-ACDDFCFA8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4CDEFD-9935-49A7-A2BF-EE187B511B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77BFA1-A1B0-4F26-9A02-39D4C7AD7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4FF4F3-37FC-4472-906A-764E92A48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D05FC2-D436-4663-B447-E2AD10796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257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05D96F8-CBF0-4247-BD0B-B703132C09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2DEB90-1C35-4197-87BE-65F5931EFD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BBB7B6-1B95-4EF7-A542-9DE616A1E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D5BCB7-9795-4838-BB1B-C60E427D7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FA2B9A-7208-4009-B389-1FB96A301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555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1F9995-0B37-4CF9-827B-89F07FCB6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455E38-B7AC-425D-9382-62C5A22633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E43527-723C-4CAD-8586-0D66E043F7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76ACC9-542D-46D6-A830-5A5082ADAF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E264BB-0B1B-4134-837E-BB25A60110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65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beaUUPPUT2Y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6434792-3A2A-4CAF-956D-C4F93886F8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853"/>
            <a:ext cx="12192000" cy="6740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075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C536C28-2814-4E19-BD5F-3031E221A1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2947"/>
            <a:ext cx="12192000" cy="6712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773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441C38C-3E80-4366-B59A-8E58BD4FB9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3747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C53252-4253-43D4-BD0B-146FD9EEB3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335"/>
            <a:ext cx="12192000" cy="672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8416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766B0DF-F701-4CA9-ACEE-929A52691F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114"/>
            <a:ext cx="12192000" cy="6787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9384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FED115-8A6A-4B3C-BA1F-11D6B43859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833"/>
            <a:ext cx="12192000" cy="6762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6768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FFA2CFD-BCE9-45D5-8892-E469EFFDDA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3645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EB9DDB-8536-489A-9F5E-D0B0334994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267"/>
            <a:ext cx="12192000" cy="6733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7213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51727B-091F-4887-97E9-590A860DE9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755"/>
            <a:ext cx="12192000" cy="6738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9586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2931CC-D992-494B-BC18-47CC957829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755"/>
            <a:ext cx="12192000" cy="6738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5955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273B3B5-2849-4A61-8628-F58D581302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358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92B660C-8701-4332-A842-3638983BCE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960"/>
            <a:ext cx="12192000" cy="6704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7095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3A1BED-9598-424C-ACF5-CAC21E1F5C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224"/>
            <a:ext cx="12192000" cy="6749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072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8DDCE4-1605-4F97-894D-78B1B7A754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279"/>
            <a:ext cx="12192000" cy="6755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1084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165004F-9061-4920-8361-1E852A99E1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864"/>
            <a:ext cx="12192000" cy="6762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519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FF3A49B-2AC9-428D-8150-1FBA0B8111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570"/>
            <a:ext cx="12192000" cy="6758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8266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43DBC4A-FA11-44A1-88B7-4D3BBECE43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386"/>
            <a:ext cx="12192000" cy="6803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4537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0154DB1-943F-4D89-9CD1-DA977158F7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671"/>
            <a:ext cx="12192000" cy="6782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838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F919E57-D443-4914-B048-DF58EFF9F7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2342"/>
            <a:ext cx="12192000" cy="6713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4267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8649F6C-9F1C-4CA0-B166-FAB68A9661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693"/>
            <a:ext cx="12192000" cy="6816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2372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DCF2C20-F96F-4E0E-B61E-90C6248AF7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7122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D434827-8F19-4966-A20F-D89DDE5FF6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7193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0AC7ED4-D2C7-46CA-9293-35D5A76712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351289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60D9A5F-5834-4E30-A26B-EDA011568A04}"/>
              </a:ext>
            </a:extLst>
          </p:cNvPr>
          <p:cNvSpPr/>
          <p:nvPr/>
        </p:nvSpPr>
        <p:spPr>
          <a:xfrm>
            <a:off x="3554374" y="6432840"/>
            <a:ext cx="50832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hlinkClick r:id="rId3"/>
              </a:rPr>
              <a:t>https://www.youtube.com/watch?v=beaUUPPUT2Y</a:t>
            </a:r>
            <a:r>
              <a:rPr lang="en-GB" dirty="0">
                <a:solidFill>
                  <a:srgbClr val="0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250288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A2AC753-D07D-45C5-826E-FBA7898F18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2464"/>
            <a:ext cx="12192000" cy="6533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5927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EC2AB79-1AE3-48C1-B9E7-E08F912DCA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633"/>
            <a:ext cx="12192000" cy="6748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49674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F9E0DCF-14F6-45AC-AD12-D7CE2B9FF6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522"/>
            <a:ext cx="12192000" cy="6746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62700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591C6CC-FA84-47AB-84EF-CF9EFE554B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499"/>
            <a:ext cx="12192000" cy="672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7270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13</Words>
  <Application>Microsoft Office PowerPoint</Application>
  <PresentationFormat>Widescreen</PresentationFormat>
  <Paragraphs>1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3</cp:revision>
  <dcterms:created xsi:type="dcterms:W3CDTF">2020-11-03T22:38:40Z</dcterms:created>
  <dcterms:modified xsi:type="dcterms:W3CDTF">2020-11-03T22:50:54Z</dcterms:modified>
</cp:coreProperties>
</file>